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Abril Fatface"/>
      <p:regular r:id="rId25"/>
    </p:embeddedFont>
    <p:embeddedFont>
      <p:font typeface="Griffy"/>
      <p:regular r:id="rId26"/>
    </p:embeddedFont>
    <p:embeddedFont>
      <p:font typeface="Poppins"/>
      <p:regular r:id="rId27"/>
      <p:bold r:id="rId28"/>
      <p:italic r:id="rId29"/>
      <p:boldItalic r:id="rId30"/>
    </p:embeddedFont>
    <p:embeddedFont>
      <p:font typeface="Homemade Apple"/>
      <p:regular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Griffy-regular.fntdata"/><Relationship Id="rId25" Type="http://schemas.openxmlformats.org/officeDocument/2006/relationships/font" Target="fonts/AbrilFatface-regular.fntdata"/><Relationship Id="rId28" Type="http://schemas.openxmlformats.org/officeDocument/2006/relationships/font" Target="fonts/Poppins-bold.fntdata"/><Relationship Id="rId27" Type="http://schemas.openxmlformats.org/officeDocument/2006/relationships/font" Target="fonts/Poppi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HomemadeApple-regular.fntdata"/><Relationship Id="rId30" Type="http://schemas.openxmlformats.org/officeDocument/2006/relationships/font" Target="fonts/Poppi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2ecd848859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2ecd848859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Bryce - Intro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2edc5820233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2edc5820233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2edc5820233_1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2edc5820233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2edc5820233_1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2edc5820233_1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2edc582023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2edc582023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2ee2bf7cf1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2ee2bf7cf1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Arya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2edc582023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2edc582023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86">
                <a:solidFill>
                  <a:schemeClr val="dk1"/>
                </a:solidFill>
              </a:rPr>
              <a:t>James</a:t>
            </a:r>
            <a:endParaRPr sz="1286">
              <a:solidFill>
                <a:schemeClr val="dk1"/>
              </a:solidFill>
            </a:endParaRPr>
          </a:p>
          <a:p>
            <a:pPr indent="-310288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86"/>
              <a:buChar char="●"/>
            </a:pPr>
            <a:r>
              <a:rPr lang="en-GB" sz="1286">
                <a:solidFill>
                  <a:schemeClr val="dk1"/>
                </a:solidFill>
              </a:rPr>
              <a:t>Transition spaces where real and game worlds merge.</a:t>
            </a:r>
            <a:endParaRPr sz="1286">
              <a:solidFill>
                <a:schemeClr val="dk1"/>
              </a:solidFill>
            </a:endParaRPr>
          </a:p>
          <a:p>
            <a:pPr indent="-31028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6"/>
              <a:buChar char="●"/>
            </a:pPr>
            <a:r>
              <a:rPr lang="en-GB" sz="1286">
                <a:solidFill>
                  <a:schemeClr val="dk1"/>
                </a:solidFill>
              </a:rPr>
              <a:t>Ingress: Real-world locations become game spaces.</a:t>
            </a:r>
            <a:endParaRPr sz="1286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86">
                <a:solidFill>
                  <a:schemeClr val="dk1"/>
                </a:solidFill>
              </a:rPr>
              <a:t>Overlapping Real Life and Game</a:t>
            </a:r>
            <a:endParaRPr sz="1286">
              <a:solidFill>
                <a:schemeClr val="dk1"/>
              </a:solidFill>
            </a:endParaRPr>
          </a:p>
          <a:p>
            <a:pPr indent="-310288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86"/>
              <a:buChar char="●"/>
            </a:pPr>
            <a:r>
              <a:rPr lang="en-GB" sz="1286">
                <a:solidFill>
                  <a:schemeClr val="dk1"/>
                </a:solidFill>
              </a:rPr>
              <a:t>Shared Locations: Players engage in game activities at real places.</a:t>
            </a:r>
            <a:endParaRPr sz="1286">
              <a:solidFill>
                <a:schemeClr val="dk1"/>
              </a:solidFill>
            </a:endParaRPr>
          </a:p>
          <a:p>
            <a:pPr indent="-31028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6"/>
              <a:buChar char="●"/>
            </a:pPr>
            <a:r>
              <a:rPr lang="en-GB" sz="1286">
                <a:solidFill>
                  <a:schemeClr val="dk1"/>
                </a:solidFill>
              </a:rPr>
              <a:t>Examples: Historical sites, urban environments.</a:t>
            </a:r>
            <a:endParaRPr sz="1286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86">
                <a:solidFill>
                  <a:schemeClr val="dk1"/>
                </a:solidFill>
              </a:rPr>
              <a:t>Anomalies and Role-Playing</a:t>
            </a:r>
            <a:endParaRPr sz="1286">
              <a:solidFill>
                <a:schemeClr val="dk1"/>
              </a:solidFill>
            </a:endParaRPr>
          </a:p>
          <a:p>
            <a:pPr indent="-310288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86"/>
              <a:buChar char="●"/>
            </a:pPr>
            <a:r>
              <a:rPr lang="en-GB" sz="1286">
                <a:solidFill>
                  <a:schemeClr val="dk1"/>
                </a:solidFill>
              </a:rPr>
              <a:t>Anomalies: In-game events with actors interacting with players.</a:t>
            </a:r>
            <a:endParaRPr sz="1286">
              <a:solidFill>
                <a:schemeClr val="dk1"/>
              </a:solidFill>
            </a:endParaRPr>
          </a:p>
          <a:p>
            <a:pPr indent="-31028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6"/>
              <a:buChar char="●"/>
            </a:pPr>
            <a:r>
              <a:rPr lang="en-GB" sz="1286">
                <a:solidFill>
                  <a:schemeClr val="dk1"/>
                </a:solidFill>
              </a:rPr>
              <a:t>Immersion: Players role-play, enhancing game realism.</a:t>
            </a:r>
            <a:endParaRPr sz="1286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2edc582023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2edc582023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Soham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Sutton-Smith emphasized the importance of play as a form of storytelling and exploration, often involving imaginary realms. In a locative game, players engage with the real world while interacting with digital elements that can transform physical spaces into playful, narrative-rich environments.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The story of Felix and Noah creates an imagined reality that players enter. The game uses real-world Berlin as a canvas, transforming familiar locations into sites of narrative significance and puzzle-solving.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Players experience Berlin through the perspectives of Felix and Noah, exploring their conflicts, emotions, and motivations. This character-driven approach adds depth to the "play world," aligning with Sutton-Smith's idea of narrative as a fundamental element of play.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2edc582023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2edc582023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2edc5820233_1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2edc5820233_1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Bryce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2ecd8488591_0_5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2ecd8488591_0_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Bryce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ecd848859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2ecd848859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Soham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ecd8488591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2ecd848859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Story slides - Soham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2ecd8488591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2ecd8488591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ecd8488591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ecd8488591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2ecd8488591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2ecd8488591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Location Slides- James &amp; Arya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ecd8488591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2ecd8488591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2edc582023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2edc582023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2edc5820233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2edc5820233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mania.com/questions-powerpoint-google-slides/can-i-use-these-templates/" TargetMode="External"/><Relationship Id="rId3" Type="http://schemas.openxmlformats.org/officeDocument/2006/relationships/hyperlink" Target="https://www.facebook.com/SlidesManiaSM/" TargetMode="External"/><Relationship Id="rId4" Type="http://schemas.openxmlformats.org/officeDocument/2006/relationships/image" Target="../media/image4.png"/><Relationship Id="rId11" Type="http://schemas.openxmlformats.org/officeDocument/2006/relationships/image" Target="../media/image2.png"/><Relationship Id="rId10" Type="http://schemas.openxmlformats.org/officeDocument/2006/relationships/image" Target="../media/image3.png"/><Relationship Id="rId9" Type="http://schemas.openxmlformats.org/officeDocument/2006/relationships/hyperlink" Target="https://www.instagram.com/slidesmania/" TargetMode="External"/><Relationship Id="rId5" Type="http://schemas.openxmlformats.org/officeDocument/2006/relationships/hyperlink" Target="https://twitter.com/SlidesManiaSM/" TargetMode="External"/><Relationship Id="rId6" Type="http://schemas.openxmlformats.org/officeDocument/2006/relationships/image" Target="../media/image1.png"/><Relationship Id="rId7" Type="http://schemas.openxmlformats.org/officeDocument/2006/relationships/hyperlink" Target="https://www.pinterest.com/slidesmania/" TargetMode="External"/><Relationship Id="rId8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1 Title">
  <p:cSld name="CUSTOM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 flipH="1">
            <a:off x="7584608" y="1416050"/>
            <a:ext cx="854543" cy="806450"/>
          </a:xfrm>
          <a:custGeom>
            <a:rect b="b" l="l" r="r" t="t"/>
            <a:pathLst>
              <a:path extrusionOk="0" h="1075267" w="1139390">
                <a:moveTo>
                  <a:pt x="1098700" y="0"/>
                </a:moveTo>
                <a:lnTo>
                  <a:pt x="1096183" y="0"/>
                </a:lnTo>
                <a:lnTo>
                  <a:pt x="1096183" y="78903"/>
                </a:lnTo>
                <a:lnTo>
                  <a:pt x="756996" y="78903"/>
                </a:lnTo>
                <a:cubicBezTo>
                  <a:pt x="587402" y="78903"/>
                  <a:pt x="1011386" y="404538"/>
                  <a:pt x="587402" y="404538"/>
                </a:cubicBezTo>
                <a:cubicBezTo>
                  <a:pt x="163417" y="404538"/>
                  <a:pt x="587402" y="78903"/>
                  <a:pt x="417808" y="78903"/>
                </a:cubicBezTo>
                <a:lnTo>
                  <a:pt x="86033" y="78903"/>
                </a:lnTo>
                <a:lnTo>
                  <a:pt x="86033" y="84583"/>
                </a:lnTo>
                <a:lnTo>
                  <a:pt x="80436" y="84583"/>
                </a:lnTo>
                <a:lnTo>
                  <a:pt x="80436" y="406613"/>
                </a:lnTo>
                <a:cubicBezTo>
                  <a:pt x="80436" y="569431"/>
                  <a:pt x="419624" y="162387"/>
                  <a:pt x="419624" y="569431"/>
                </a:cubicBezTo>
                <a:cubicBezTo>
                  <a:pt x="419624" y="976473"/>
                  <a:pt x="80436" y="569431"/>
                  <a:pt x="80436" y="732248"/>
                </a:cubicBezTo>
                <a:lnTo>
                  <a:pt x="80436" y="1057883"/>
                </a:lnTo>
                <a:lnTo>
                  <a:pt x="0" y="1057883"/>
                </a:lnTo>
                <a:lnTo>
                  <a:pt x="0" y="1062627"/>
                </a:lnTo>
                <a:lnTo>
                  <a:pt x="83751" y="1062627"/>
                </a:lnTo>
                <a:lnTo>
                  <a:pt x="83751" y="1075267"/>
                </a:lnTo>
                <a:lnTo>
                  <a:pt x="87087" y="1075267"/>
                </a:lnTo>
                <a:lnTo>
                  <a:pt x="87087" y="1032398"/>
                </a:lnTo>
                <a:lnTo>
                  <a:pt x="426275" y="1032398"/>
                </a:lnTo>
                <a:cubicBezTo>
                  <a:pt x="595869" y="1032398"/>
                  <a:pt x="171884" y="706763"/>
                  <a:pt x="595869" y="706763"/>
                </a:cubicBezTo>
                <a:cubicBezTo>
                  <a:pt x="1019853" y="706763"/>
                  <a:pt x="595869" y="1032398"/>
                  <a:pt x="765463" y="1032398"/>
                </a:cubicBezTo>
                <a:lnTo>
                  <a:pt x="1104650" y="1032398"/>
                </a:lnTo>
                <a:lnTo>
                  <a:pt x="1104650" y="1075267"/>
                </a:lnTo>
                <a:lnTo>
                  <a:pt x="1107167" y="1075267"/>
                </a:lnTo>
                <a:lnTo>
                  <a:pt x="1107167" y="1038822"/>
                </a:lnTo>
                <a:lnTo>
                  <a:pt x="1139390" y="1038822"/>
                </a:lnTo>
                <a:lnTo>
                  <a:pt x="1139390" y="750089"/>
                </a:lnTo>
                <a:cubicBezTo>
                  <a:pt x="1139390" y="580495"/>
                  <a:pt x="813756" y="1004480"/>
                  <a:pt x="813756" y="580495"/>
                </a:cubicBezTo>
                <a:cubicBezTo>
                  <a:pt x="813756" y="156511"/>
                  <a:pt x="1139390" y="580495"/>
                  <a:pt x="1139390" y="410902"/>
                </a:cubicBezTo>
                <a:lnTo>
                  <a:pt x="1139390" y="88226"/>
                </a:lnTo>
                <a:lnTo>
                  <a:pt x="1098700" y="88226"/>
                </a:lnTo>
                <a:lnTo>
                  <a:pt x="1098700" y="0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3"/>
          <p:cNvSpPr/>
          <p:nvPr/>
        </p:nvSpPr>
        <p:spPr>
          <a:xfrm flipH="1" rot="5400000">
            <a:off x="640493" y="2805701"/>
            <a:ext cx="1020283" cy="1280127"/>
          </a:xfrm>
          <a:custGeom>
            <a:rect b="b" l="l" r="r" t="t"/>
            <a:pathLst>
              <a:path extrusionOk="0" h="955319" w="764257">
                <a:moveTo>
                  <a:pt x="191006" y="190770"/>
                </a:moveTo>
                <a:lnTo>
                  <a:pt x="382068" y="190770"/>
                </a:lnTo>
                <a:cubicBezTo>
                  <a:pt x="477604" y="190770"/>
                  <a:pt x="238764" y="-292"/>
                  <a:pt x="477604" y="-292"/>
                </a:cubicBezTo>
                <a:cubicBezTo>
                  <a:pt x="716433" y="-292"/>
                  <a:pt x="477604" y="190770"/>
                  <a:pt x="573139" y="190770"/>
                </a:cubicBezTo>
                <a:lnTo>
                  <a:pt x="764201" y="190770"/>
                </a:lnTo>
                <a:lnTo>
                  <a:pt x="764201" y="381832"/>
                </a:lnTo>
                <a:cubicBezTo>
                  <a:pt x="764201" y="477368"/>
                  <a:pt x="573139" y="238538"/>
                  <a:pt x="573139" y="477368"/>
                </a:cubicBezTo>
                <a:cubicBezTo>
                  <a:pt x="573139" y="716198"/>
                  <a:pt x="764201" y="477368"/>
                  <a:pt x="764201" y="572903"/>
                </a:cubicBezTo>
                <a:lnTo>
                  <a:pt x="764201" y="763966"/>
                </a:lnTo>
                <a:lnTo>
                  <a:pt x="573139" y="763966"/>
                </a:lnTo>
                <a:cubicBezTo>
                  <a:pt x="477604" y="763966"/>
                  <a:pt x="716443" y="955028"/>
                  <a:pt x="477604" y="955028"/>
                </a:cubicBezTo>
                <a:cubicBezTo>
                  <a:pt x="238774" y="955028"/>
                  <a:pt x="477604" y="763966"/>
                  <a:pt x="382068" y="763966"/>
                </a:cubicBezTo>
                <a:lnTo>
                  <a:pt x="191006" y="763966"/>
                </a:lnTo>
                <a:lnTo>
                  <a:pt x="191006" y="572903"/>
                </a:lnTo>
                <a:cubicBezTo>
                  <a:pt x="191006" y="477368"/>
                  <a:pt x="-56" y="716198"/>
                  <a:pt x="-56" y="477368"/>
                </a:cubicBezTo>
                <a:cubicBezTo>
                  <a:pt x="-56" y="238538"/>
                  <a:pt x="191006" y="477368"/>
                  <a:pt x="191006" y="381832"/>
                </a:cubicBezTo>
                <a:lnTo>
                  <a:pt x="191006" y="190770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13"/>
          <p:cNvSpPr/>
          <p:nvPr/>
        </p:nvSpPr>
        <p:spPr>
          <a:xfrm flipH="1" rot="5400000">
            <a:off x="7656397" y="2779361"/>
            <a:ext cx="908050" cy="1051627"/>
          </a:xfrm>
          <a:custGeom>
            <a:rect b="b" l="l" r="r" t="t"/>
            <a:pathLst>
              <a:path extrusionOk="0" h="1402170" w="1210734">
                <a:moveTo>
                  <a:pt x="1105573" y="1369948"/>
                </a:moveTo>
                <a:lnTo>
                  <a:pt x="1114896" y="1358965"/>
                </a:lnTo>
                <a:lnTo>
                  <a:pt x="1114896" y="1019777"/>
                </a:lnTo>
                <a:cubicBezTo>
                  <a:pt x="1114896" y="850183"/>
                  <a:pt x="789261" y="1274168"/>
                  <a:pt x="789261" y="850183"/>
                </a:cubicBezTo>
                <a:cubicBezTo>
                  <a:pt x="789261" y="426199"/>
                  <a:pt x="1114896" y="850183"/>
                  <a:pt x="1114896" y="680590"/>
                </a:cubicBezTo>
                <a:lnTo>
                  <a:pt x="1114896" y="341402"/>
                </a:lnTo>
                <a:lnTo>
                  <a:pt x="1210734" y="341402"/>
                </a:lnTo>
                <a:lnTo>
                  <a:pt x="1210734" y="338065"/>
                </a:lnTo>
                <a:lnTo>
                  <a:pt x="1088711" y="338065"/>
                </a:lnTo>
                <a:lnTo>
                  <a:pt x="1088711" y="339188"/>
                </a:lnTo>
                <a:lnTo>
                  <a:pt x="763076" y="339188"/>
                </a:lnTo>
                <a:cubicBezTo>
                  <a:pt x="600259" y="339188"/>
                  <a:pt x="1007302" y="0"/>
                  <a:pt x="600259" y="0"/>
                </a:cubicBezTo>
                <a:cubicBezTo>
                  <a:pt x="193215" y="0"/>
                  <a:pt x="600259" y="339188"/>
                  <a:pt x="437441" y="339189"/>
                </a:cubicBezTo>
                <a:lnTo>
                  <a:pt x="118404" y="339189"/>
                </a:lnTo>
                <a:lnTo>
                  <a:pt x="118404" y="341260"/>
                </a:lnTo>
                <a:lnTo>
                  <a:pt x="110581" y="341260"/>
                </a:lnTo>
                <a:lnTo>
                  <a:pt x="110581" y="680029"/>
                </a:lnTo>
                <a:cubicBezTo>
                  <a:pt x="110581" y="849623"/>
                  <a:pt x="436216" y="425639"/>
                  <a:pt x="436216" y="849623"/>
                </a:cubicBezTo>
                <a:cubicBezTo>
                  <a:pt x="436216" y="1273608"/>
                  <a:pt x="110581" y="849623"/>
                  <a:pt x="110581" y="1019217"/>
                </a:cubicBezTo>
                <a:lnTo>
                  <a:pt x="110581" y="1358404"/>
                </a:lnTo>
                <a:lnTo>
                  <a:pt x="0" y="1358404"/>
                </a:lnTo>
                <a:lnTo>
                  <a:pt x="0" y="1364984"/>
                </a:lnTo>
                <a:lnTo>
                  <a:pt x="119069" y="1364984"/>
                </a:lnTo>
                <a:lnTo>
                  <a:pt x="119069" y="1402170"/>
                </a:lnTo>
                <a:lnTo>
                  <a:pt x="443711" y="1402170"/>
                </a:lnTo>
                <a:cubicBezTo>
                  <a:pt x="613305" y="1402170"/>
                  <a:pt x="189321" y="1076536"/>
                  <a:pt x="613305" y="1076535"/>
                </a:cubicBezTo>
                <a:cubicBezTo>
                  <a:pt x="1037290" y="1076535"/>
                  <a:pt x="613305" y="1402170"/>
                  <a:pt x="782899" y="1402170"/>
                </a:cubicBezTo>
                <a:lnTo>
                  <a:pt x="1105573" y="1402170"/>
                </a:lnTo>
                <a:lnTo>
                  <a:pt x="1105573" y="1369948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13"/>
          <p:cNvSpPr txBox="1"/>
          <p:nvPr>
            <p:ph type="title"/>
          </p:nvPr>
        </p:nvSpPr>
        <p:spPr>
          <a:xfrm>
            <a:off x="1841625" y="1553831"/>
            <a:ext cx="5460900" cy="17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9pPr>
          </a:lstStyle>
          <a:p/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841625" y="3314925"/>
            <a:ext cx="5460900" cy="5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/>
          <p:nvPr/>
        </p:nvSpPr>
        <p:spPr>
          <a:xfrm>
            <a:off x="766049" y="1484554"/>
            <a:ext cx="762953" cy="732949"/>
          </a:xfrm>
          <a:custGeom>
            <a:rect b="b" l="l" r="r" t="t"/>
            <a:pathLst>
              <a:path extrusionOk="0" h="571500" w="571500">
                <a:moveTo>
                  <a:pt x="-54" y="-273"/>
                </a:moveTo>
                <a:lnTo>
                  <a:pt x="190447" y="-273"/>
                </a:lnTo>
                <a:cubicBezTo>
                  <a:pt x="285697" y="-273"/>
                  <a:pt x="47572" y="190227"/>
                  <a:pt x="285697" y="190227"/>
                </a:cubicBezTo>
                <a:cubicBezTo>
                  <a:pt x="523822" y="190227"/>
                  <a:pt x="285697" y="-273"/>
                  <a:pt x="380947" y="-273"/>
                </a:cubicBezTo>
                <a:lnTo>
                  <a:pt x="571447" y="-273"/>
                </a:lnTo>
                <a:lnTo>
                  <a:pt x="571447" y="190227"/>
                </a:lnTo>
                <a:cubicBezTo>
                  <a:pt x="571447" y="285477"/>
                  <a:pt x="380947" y="47352"/>
                  <a:pt x="380947" y="285477"/>
                </a:cubicBezTo>
                <a:cubicBezTo>
                  <a:pt x="380947" y="523602"/>
                  <a:pt x="571447" y="285477"/>
                  <a:pt x="571447" y="380727"/>
                </a:cubicBezTo>
                <a:lnTo>
                  <a:pt x="571447" y="571227"/>
                </a:lnTo>
                <a:lnTo>
                  <a:pt x="380947" y="571227"/>
                </a:lnTo>
                <a:cubicBezTo>
                  <a:pt x="285697" y="571227"/>
                  <a:pt x="523822" y="380727"/>
                  <a:pt x="285697" y="380727"/>
                </a:cubicBezTo>
                <a:cubicBezTo>
                  <a:pt x="47572" y="380727"/>
                  <a:pt x="285697" y="571227"/>
                  <a:pt x="190447" y="571227"/>
                </a:cubicBezTo>
                <a:lnTo>
                  <a:pt x="-54" y="571227"/>
                </a:lnTo>
                <a:lnTo>
                  <a:pt x="-54" y="380727"/>
                </a:lnTo>
                <a:cubicBezTo>
                  <a:pt x="-54" y="285477"/>
                  <a:pt x="190447" y="523602"/>
                  <a:pt x="190447" y="285477"/>
                </a:cubicBezTo>
                <a:cubicBezTo>
                  <a:pt x="190447" y="47352"/>
                  <a:pt x="-54" y="285477"/>
                  <a:pt x="-54" y="190227"/>
                </a:cubicBezTo>
                <a:lnTo>
                  <a:pt x="-54" y="-273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13"/>
          <p:cNvSpPr/>
          <p:nvPr/>
        </p:nvSpPr>
        <p:spPr>
          <a:xfrm>
            <a:off x="517399" y="511394"/>
            <a:ext cx="1271588" cy="1221581"/>
          </a:xfrm>
          <a:custGeom>
            <a:rect b="b" l="l" r="r" t="t"/>
            <a:pathLst>
              <a:path extrusionOk="0" h="952500" w="952500">
                <a:moveTo>
                  <a:pt x="190444" y="190208"/>
                </a:moveTo>
                <a:lnTo>
                  <a:pt x="380944" y="190208"/>
                </a:lnTo>
                <a:cubicBezTo>
                  <a:pt x="476194" y="190208"/>
                  <a:pt x="238069" y="-292"/>
                  <a:pt x="476194" y="-292"/>
                </a:cubicBezTo>
                <a:cubicBezTo>
                  <a:pt x="714319" y="-292"/>
                  <a:pt x="476194" y="190208"/>
                  <a:pt x="571444" y="190208"/>
                </a:cubicBezTo>
                <a:lnTo>
                  <a:pt x="761944" y="190208"/>
                </a:lnTo>
                <a:lnTo>
                  <a:pt x="761944" y="380708"/>
                </a:lnTo>
                <a:cubicBezTo>
                  <a:pt x="761944" y="475958"/>
                  <a:pt x="952444" y="237833"/>
                  <a:pt x="952444" y="475958"/>
                </a:cubicBezTo>
                <a:cubicBezTo>
                  <a:pt x="952444" y="714083"/>
                  <a:pt x="761944" y="475958"/>
                  <a:pt x="761944" y="571208"/>
                </a:cubicBezTo>
                <a:lnTo>
                  <a:pt x="761944" y="761708"/>
                </a:lnTo>
                <a:lnTo>
                  <a:pt x="571444" y="761708"/>
                </a:lnTo>
                <a:cubicBezTo>
                  <a:pt x="476194" y="761708"/>
                  <a:pt x="714319" y="952208"/>
                  <a:pt x="476194" y="952208"/>
                </a:cubicBezTo>
                <a:cubicBezTo>
                  <a:pt x="238069" y="952208"/>
                  <a:pt x="476194" y="761708"/>
                  <a:pt x="380944" y="761708"/>
                </a:cubicBezTo>
                <a:lnTo>
                  <a:pt x="190444" y="761708"/>
                </a:lnTo>
                <a:lnTo>
                  <a:pt x="190444" y="571208"/>
                </a:lnTo>
                <a:cubicBezTo>
                  <a:pt x="190444" y="475958"/>
                  <a:pt x="-56" y="714083"/>
                  <a:pt x="-56" y="475958"/>
                </a:cubicBezTo>
                <a:cubicBezTo>
                  <a:pt x="-56" y="237833"/>
                  <a:pt x="190444" y="475958"/>
                  <a:pt x="190444" y="380708"/>
                </a:cubicBezTo>
                <a:lnTo>
                  <a:pt x="190444" y="190208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13"/>
          <p:cNvSpPr/>
          <p:nvPr/>
        </p:nvSpPr>
        <p:spPr>
          <a:xfrm rot="-5400000">
            <a:off x="-98421" y="4272366"/>
            <a:ext cx="979317" cy="762953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3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-292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13"/>
          <p:cNvSpPr/>
          <p:nvPr/>
        </p:nvSpPr>
        <p:spPr>
          <a:xfrm>
            <a:off x="769714" y="20099"/>
            <a:ext cx="765699" cy="732949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380889"/>
                </a:lnTo>
                <a:cubicBezTo>
                  <a:pt x="-68" y="285639"/>
                  <a:pt x="191118" y="523764"/>
                  <a:pt x="191118" y="285639"/>
                </a:cubicBezTo>
                <a:cubicBezTo>
                  <a:pt x="191118" y="47514"/>
                  <a:pt x="-68" y="285639"/>
                  <a:pt x="-68" y="190389"/>
                </a:cubicBezTo>
                <a:lnTo>
                  <a:pt x="-68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13"/>
          <p:cNvSpPr/>
          <p:nvPr/>
        </p:nvSpPr>
        <p:spPr>
          <a:xfrm>
            <a:off x="4880" y="20099"/>
            <a:ext cx="1019266" cy="979182"/>
          </a:xfrm>
          <a:custGeom>
            <a:rect b="b" l="l" r="r" t="t"/>
            <a:pathLst>
              <a:path extrusionOk="0" h="763495" w="763495">
                <a:moveTo>
                  <a:pt x="-68" y="-111"/>
                </a:moveTo>
                <a:lnTo>
                  <a:pt x="572556" y="-111"/>
                </a:lnTo>
                <a:lnTo>
                  <a:pt x="572556" y="190761"/>
                </a:lnTo>
                <a:cubicBezTo>
                  <a:pt x="572556" y="286201"/>
                  <a:pt x="763427" y="47609"/>
                  <a:pt x="763427" y="286201"/>
                </a:cubicBezTo>
                <a:cubicBezTo>
                  <a:pt x="763427" y="524793"/>
                  <a:pt x="572556" y="286201"/>
                  <a:pt x="572556" y="381642"/>
                </a:cubicBezTo>
                <a:lnTo>
                  <a:pt x="572556" y="572513"/>
                </a:lnTo>
                <a:lnTo>
                  <a:pt x="381684" y="572513"/>
                </a:lnTo>
                <a:cubicBezTo>
                  <a:pt x="286244" y="572513"/>
                  <a:pt x="524836" y="763385"/>
                  <a:pt x="286244" y="763385"/>
                </a:cubicBezTo>
                <a:cubicBezTo>
                  <a:pt x="47652" y="763385"/>
                  <a:pt x="286244" y="572513"/>
                  <a:pt x="190803" y="572513"/>
                </a:cubicBezTo>
                <a:lnTo>
                  <a:pt x="-68" y="572513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13"/>
          <p:cNvSpPr/>
          <p:nvPr/>
        </p:nvSpPr>
        <p:spPr>
          <a:xfrm flipH="1" rot="-5400000">
            <a:off x="-103301" y="864633"/>
            <a:ext cx="979317" cy="762953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4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380708"/>
                </a:lnTo>
                <a:cubicBezTo>
                  <a:pt x="-56" y="285458"/>
                  <a:pt x="190844" y="523583"/>
                  <a:pt x="190844" y="285458"/>
                </a:cubicBezTo>
                <a:cubicBezTo>
                  <a:pt x="190844" y="47333"/>
                  <a:pt x="-56" y="285458"/>
                  <a:pt x="-56" y="190208"/>
                </a:cubicBezTo>
                <a:lnTo>
                  <a:pt x="-56" y="-292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3"/>
          <p:cNvSpPr/>
          <p:nvPr/>
        </p:nvSpPr>
        <p:spPr>
          <a:xfrm>
            <a:off x="0" y="1488775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13"/>
          <p:cNvSpPr/>
          <p:nvPr/>
        </p:nvSpPr>
        <p:spPr>
          <a:xfrm rot="-5400000">
            <a:off x="-223833" y="2932860"/>
            <a:ext cx="1221581" cy="762953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3"/>
          <p:cNvSpPr/>
          <p:nvPr/>
        </p:nvSpPr>
        <p:spPr>
          <a:xfrm>
            <a:off x="4881" y="3682391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13"/>
          <p:cNvSpPr/>
          <p:nvPr/>
        </p:nvSpPr>
        <p:spPr>
          <a:xfrm>
            <a:off x="5835224" y="20099"/>
            <a:ext cx="1271587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13"/>
          <p:cNvSpPr/>
          <p:nvPr/>
        </p:nvSpPr>
        <p:spPr>
          <a:xfrm>
            <a:off x="6849782" y="20099"/>
            <a:ext cx="765699" cy="732949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380889"/>
                </a:lnTo>
                <a:cubicBezTo>
                  <a:pt x="-68" y="285639"/>
                  <a:pt x="191118" y="523764"/>
                  <a:pt x="191118" y="285639"/>
                </a:cubicBezTo>
                <a:cubicBezTo>
                  <a:pt x="191118" y="47514"/>
                  <a:pt x="-68" y="285639"/>
                  <a:pt x="-68" y="190389"/>
                </a:cubicBezTo>
                <a:lnTo>
                  <a:pt x="-68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3"/>
          <p:cNvSpPr/>
          <p:nvPr/>
        </p:nvSpPr>
        <p:spPr>
          <a:xfrm flipH="1">
            <a:off x="8124140" y="1476783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3"/>
          <p:cNvSpPr/>
          <p:nvPr/>
        </p:nvSpPr>
        <p:spPr>
          <a:xfrm rot="5400000">
            <a:off x="8388380" y="6239"/>
            <a:ext cx="735587" cy="762952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3"/>
          <p:cNvSpPr/>
          <p:nvPr/>
        </p:nvSpPr>
        <p:spPr>
          <a:xfrm flipH="1" rot="5400000">
            <a:off x="8145383" y="731360"/>
            <a:ext cx="1221581" cy="762952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3"/>
          <p:cNvSpPr/>
          <p:nvPr/>
        </p:nvSpPr>
        <p:spPr>
          <a:xfrm flipH="1" rot="5400000">
            <a:off x="8146252" y="2927217"/>
            <a:ext cx="1221581" cy="762952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13"/>
          <p:cNvSpPr/>
          <p:nvPr/>
        </p:nvSpPr>
        <p:spPr>
          <a:xfrm flipH="1">
            <a:off x="8119259" y="3670397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13"/>
          <p:cNvSpPr/>
          <p:nvPr/>
        </p:nvSpPr>
        <p:spPr>
          <a:xfrm rot="10800000">
            <a:off x="8119854" y="4155920"/>
            <a:ext cx="1019266" cy="979182"/>
          </a:xfrm>
          <a:custGeom>
            <a:rect b="b" l="l" r="r" t="t"/>
            <a:pathLst>
              <a:path extrusionOk="0" h="763495" w="763495">
                <a:moveTo>
                  <a:pt x="-68" y="-111"/>
                </a:moveTo>
                <a:lnTo>
                  <a:pt x="572556" y="-111"/>
                </a:lnTo>
                <a:lnTo>
                  <a:pt x="572556" y="190761"/>
                </a:lnTo>
                <a:cubicBezTo>
                  <a:pt x="572556" y="286201"/>
                  <a:pt x="763427" y="47609"/>
                  <a:pt x="763427" y="286201"/>
                </a:cubicBezTo>
                <a:cubicBezTo>
                  <a:pt x="763427" y="524793"/>
                  <a:pt x="572556" y="286201"/>
                  <a:pt x="572556" y="381642"/>
                </a:cubicBezTo>
                <a:lnTo>
                  <a:pt x="572556" y="572513"/>
                </a:lnTo>
                <a:lnTo>
                  <a:pt x="381684" y="572513"/>
                </a:lnTo>
                <a:cubicBezTo>
                  <a:pt x="286244" y="572513"/>
                  <a:pt x="524836" y="763385"/>
                  <a:pt x="286244" y="763385"/>
                </a:cubicBezTo>
                <a:cubicBezTo>
                  <a:pt x="47652" y="763385"/>
                  <a:pt x="286244" y="572513"/>
                  <a:pt x="190803" y="572513"/>
                </a:cubicBezTo>
                <a:lnTo>
                  <a:pt x="-68" y="572513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"/>
          <p:cNvSpPr/>
          <p:nvPr/>
        </p:nvSpPr>
        <p:spPr>
          <a:xfrm>
            <a:off x="7359832" y="19922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3"/>
          <p:cNvSpPr/>
          <p:nvPr/>
        </p:nvSpPr>
        <p:spPr>
          <a:xfrm flipH="1" rot="10800000">
            <a:off x="516775" y="4406468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3"/>
          <p:cNvSpPr/>
          <p:nvPr/>
        </p:nvSpPr>
        <p:spPr>
          <a:xfrm flipH="1" rot="5400000">
            <a:off x="1423496" y="4267216"/>
            <a:ext cx="979805" cy="763391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13"/>
          <p:cNvSpPr/>
          <p:nvPr/>
        </p:nvSpPr>
        <p:spPr>
          <a:xfrm flipH="1" rot="10800000">
            <a:off x="6597833" y="4401358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3"/>
          <p:cNvSpPr/>
          <p:nvPr/>
        </p:nvSpPr>
        <p:spPr>
          <a:xfrm rot="10800000">
            <a:off x="7615233" y="4404201"/>
            <a:ext cx="765699" cy="732949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380889"/>
                </a:lnTo>
                <a:cubicBezTo>
                  <a:pt x="-68" y="285639"/>
                  <a:pt x="191118" y="523764"/>
                  <a:pt x="191118" y="285639"/>
                </a:cubicBezTo>
                <a:cubicBezTo>
                  <a:pt x="191118" y="47514"/>
                  <a:pt x="-68" y="285639"/>
                  <a:pt x="-68" y="190389"/>
                </a:cubicBezTo>
                <a:lnTo>
                  <a:pt x="-68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3"/>
          <p:cNvSpPr/>
          <p:nvPr/>
        </p:nvSpPr>
        <p:spPr>
          <a:xfrm>
            <a:off x="7362697" y="498697"/>
            <a:ext cx="1271588" cy="1221581"/>
          </a:xfrm>
          <a:custGeom>
            <a:rect b="b" l="l" r="r" t="t"/>
            <a:pathLst>
              <a:path extrusionOk="0" h="952500" w="952500">
                <a:moveTo>
                  <a:pt x="190444" y="190208"/>
                </a:moveTo>
                <a:lnTo>
                  <a:pt x="380944" y="190208"/>
                </a:lnTo>
                <a:cubicBezTo>
                  <a:pt x="476194" y="190208"/>
                  <a:pt x="238069" y="-292"/>
                  <a:pt x="476194" y="-292"/>
                </a:cubicBezTo>
                <a:cubicBezTo>
                  <a:pt x="714319" y="-292"/>
                  <a:pt x="476194" y="190208"/>
                  <a:pt x="571444" y="190208"/>
                </a:cubicBezTo>
                <a:lnTo>
                  <a:pt x="761944" y="190208"/>
                </a:lnTo>
                <a:lnTo>
                  <a:pt x="761944" y="380708"/>
                </a:lnTo>
                <a:cubicBezTo>
                  <a:pt x="761944" y="475958"/>
                  <a:pt x="952444" y="237833"/>
                  <a:pt x="952444" y="475958"/>
                </a:cubicBezTo>
                <a:cubicBezTo>
                  <a:pt x="952444" y="714083"/>
                  <a:pt x="761944" y="475958"/>
                  <a:pt x="761944" y="571208"/>
                </a:cubicBezTo>
                <a:lnTo>
                  <a:pt x="761944" y="761708"/>
                </a:lnTo>
                <a:lnTo>
                  <a:pt x="571444" y="761708"/>
                </a:lnTo>
                <a:cubicBezTo>
                  <a:pt x="476194" y="761708"/>
                  <a:pt x="714319" y="952208"/>
                  <a:pt x="476194" y="952208"/>
                </a:cubicBezTo>
                <a:cubicBezTo>
                  <a:pt x="238069" y="952208"/>
                  <a:pt x="476194" y="761708"/>
                  <a:pt x="380944" y="761708"/>
                </a:cubicBezTo>
                <a:lnTo>
                  <a:pt x="190444" y="761708"/>
                </a:lnTo>
                <a:lnTo>
                  <a:pt x="190444" y="571208"/>
                </a:lnTo>
                <a:cubicBezTo>
                  <a:pt x="190444" y="475958"/>
                  <a:pt x="-56" y="714083"/>
                  <a:pt x="-56" y="475958"/>
                </a:cubicBezTo>
                <a:cubicBezTo>
                  <a:pt x="-56" y="237833"/>
                  <a:pt x="190444" y="475958"/>
                  <a:pt x="190444" y="380708"/>
                </a:cubicBezTo>
                <a:lnTo>
                  <a:pt x="190444" y="190208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3"/>
          <p:cNvSpPr/>
          <p:nvPr/>
        </p:nvSpPr>
        <p:spPr>
          <a:xfrm>
            <a:off x="6594623" y="502795"/>
            <a:ext cx="1020283" cy="1225197"/>
          </a:xfrm>
          <a:custGeom>
            <a:rect b="b" l="l" r="r" t="t"/>
            <a:pathLst>
              <a:path extrusionOk="0" h="955319" w="764257">
                <a:moveTo>
                  <a:pt x="191006" y="190770"/>
                </a:moveTo>
                <a:lnTo>
                  <a:pt x="382068" y="190770"/>
                </a:lnTo>
                <a:cubicBezTo>
                  <a:pt x="477604" y="190770"/>
                  <a:pt x="238764" y="-292"/>
                  <a:pt x="477604" y="-292"/>
                </a:cubicBezTo>
                <a:cubicBezTo>
                  <a:pt x="716433" y="-292"/>
                  <a:pt x="477604" y="190770"/>
                  <a:pt x="573139" y="190770"/>
                </a:cubicBezTo>
                <a:lnTo>
                  <a:pt x="764201" y="190770"/>
                </a:lnTo>
                <a:lnTo>
                  <a:pt x="764201" y="381832"/>
                </a:lnTo>
                <a:cubicBezTo>
                  <a:pt x="764201" y="477368"/>
                  <a:pt x="573139" y="238538"/>
                  <a:pt x="573139" y="477368"/>
                </a:cubicBezTo>
                <a:cubicBezTo>
                  <a:pt x="573139" y="716198"/>
                  <a:pt x="764201" y="477368"/>
                  <a:pt x="764201" y="572903"/>
                </a:cubicBezTo>
                <a:lnTo>
                  <a:pt x="764201" y="763966"/>
                </a:lnTo>
                <a:lnTo>
                  <a:pt x="573139" y="763966"/>
                </a:lnTo>
                <a:cubicBezTo>
                  <a:pt x="477604" y="763966"/>
                  <a:pt x="716443" y="955028"/>
                  <a:pt x="477604" y="955028"/>
                </a:cubicBezTo>
                <a:cubicBezTo>
                  <a:pt x="238774" y="955028"/>
                  <a:pt x="477604" y="763966"/>
                  <a:pt x="382068" y="763966"/>
                </a:cubicBezTo>
                <a:lnTo>
                  <a:pt x="191006" y="763966"/>
                </a:lnTo>
                <a:lnTo>
                  <a:pt x="191006" y="572903"/>
                </a:lnTo>
                <a:cubicBezTo>
                  <a:pt x="191006" y="477368"/>
                  <a:pt x="-56" y="716198"/>
                  <a:pt x="-56" y="477368"/>
                </a:cubicBezTo>
                <a:cubicBezTo>
                  <a:pt x="-56" y="238538"/>
                  <a:pt x="191006" y="477368"/>
                  <a:pt x="191006" y="381832"/>
                </a:cubicBezTo>
                <a:lnTo>
                  <a:pt x="191006" y="190770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3"/>
          <p:cNvSpPr/>
          <p:nvPr/>
        </p:nvSpPr>
        <p:spPr>
          <a:xfrm>
            <a:off x="511049" y="1959194"/>
            <a:ext cx="1271588" cy="1221581"/>
          </a:xfrm>
          <a:custGeom>
            <a:rect b="b" l="l" r="r" t="t"/>
            <a:pathLst>
              <a:path extrusionOk="0" h="952500" w="952500">
                <a:moveTo>
                  <a:pt x="190444" y="190208"/>
                </a:moveTo>
                <a:lnTo>
                  <a:pt x="380944" y="190208"/>
                </a:lnTo>
                <a:cubicBezTo>
                  <a:pt x="476194" y="190208"/>
                  <a:pt x="238069" y="-292"/>
                  <a:pt x="476194" y="-292"/>
                </a:cubicBezTo>
                <a:cubicBezTo>
                  <a:pt x="714319" y="-292"/>
                  <a:pt x="476194" y="190208"/>
                  <a:pt x="571444" y="190208"/>
                </a:cubicBezTo>
                <a:lnTo>
                  <a:pt x="761944" y="190208"/>
                </a:lnTo>
                <a:lnTo>
                  <a:pt x="761944" y="380708"/>
                </a:lnTo>
                <a:cubicBezTo>
                  <a:pt x="761944" y="475958"/>
                  <a:pt x="952444" y="237833"/>
                  <a:pt x="952444" y="475958"/>
                </a:cubicBezTo>
                <a:cubicBezTo>
                  <a:pt x="952444" y="714083"/>
                  <a:pt x="761944" y="475958"/>
                  <a:pt x="761944" y="571208"/>
                </a:cubicBezTo>
                <a:lnTo>
                  <a:pt x="761944" y="761708"/>
                </a:lnTo>
                <a:lnTo>
                  <a:pt x="571444" y="761708"/>
                </a:lnTo>
                <a:cubicBezTo>
                  <a:pt x="476194" y="761708"/>
                  <a:pt x="714319" y="952208"/>
                  <a:pt x="476194" y="952208"/>
                </a:cubicBezTo>
                <a:cubicBezTo>
                  <a:pt x="238069" y="952208"/>
                  <a:pt x="476194" y="761708"/>
                  <a:pt x="380944" y="761708"/>
                </a:cubicBezTo>
                <a:lnTo>
                  <a:pt x="190444" y="761708"/>
                </a:lnTo>
                <a:lnTo>
                  <a:pt x="190444" y="571208"/>
                </a:lnTo>
                <a:cubicBezTo>
                  <a:pt x="190444" y="475958"/>
                  <a:pt x="-56" y="714083"/>
                  <a:pt x="-56" y="475958"/>
                </a:cubicBezTo>
                <a:cubicBezTo>
                  <a:pt x="-56" y="237833"/>
                  <a:pt x="190444" y="475958"/>
                  <a:pt x="190444" y="380708"/>
                </a:cubicBezTo>
                <a:lnTo>
                  <a:pt x="190444" y="190208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3"/>
          <p:cNvSpPr/>
          <p:nvPr/>
        </p:nvSpPr>
        <p:spPr>
          <a:xfrm flipH="1" rot="-5400000">
            <a:off x="775026" y="3665086"/>
            <a:ext cx="1004336" cy="1017676"/>
          </a:xfrm>
          <a:custGeom>
            <a:rect b="b" l="l" r="r" t="t"/>
            <a:pathLst>
              <a:path extrusionOk="0" h="762304" w="762304">
                <a:moveTo>
                  <a:pt x="-54" y="-273"/>
                </a:moveTo>
                <a:lnTo>
                  <a:pt x="190523" y="-273"/>
                </a:lnTo>
                <a:cubicBezTo>
                  <a:pt x="285811" y="-273"/>
                  <a:pt x="47591" y="190303"/>
                  <a:pt x="285811" y="190303"/>
                </a:cubicBezTo>
                <a:cubicBezTo>
                  <a:pt x="524041" y="190303"/>
                  <a:pt x="285811" y="-273"/>
                  <a:pt x="381099" y="-273"/>
                </a:cubicBezTo>
                <a:lnTo>
                  <a:pt x="571675" y="-273"/>
                </a:lnTo>
                <a:lnTo>
                  <a:pt x="571675" y="190303"/>
                </a:lnTo>
                <a:cubicBezTo>
                  <a:pt x="571675" y="285591"/>
                  <a:pt x="762251" y="47370"/>
                  <a:pt x="762251" y="285591"/>
                </a:cubicBezTo>
                <a:cubicBezTo>
                  <a:pt x="762251" y="523820"/>
                  <a:pt x="571675" y="285591"/>
                  <a:pt x="571675" y="380879"/>
                </a:cubicBezTo>
                <a:lnTo>
                  <a:pt x="571675" y="571455"/>
                </a:lnTo>
                <a:lnTo>
                  <a:pt x="381099" y="571455"/>
                </a:lnTo>
                <a:cubicBezTo>
                  <a:pt x="285811" y="571455"/>
                  <a:pt x="524031" y="762031"/>
                  <a:pt x="285811" y="762031"/>
                </a:cubicBezTo>
                <a:cubicBezTo>
                  <a:pt x="47591" y="762031"/>
                  <a:pt x="285811" y="571455"/>
                  <a:pt x="190523" y="571455"/>
                </a:cubicBezTo>
                <a:lnTo>
                  <a:pt x="-54" y="571455"/>
                </a:lnTo>
                <a:lnTo>
                  <a:pt x="-54" y="380879"/>
                </a:lnTo>
                <a:cubicBezTo>
                  <a:pt x="-54" y="285591"/>
                  <a:pt x="190523" y="523811"/>
                  <a:pt x="190523" y="285591"/>
                </a:cubicBezTo>
                <a:cubicBezTo>
                  <a:pt x="190523" y="47361"/>
                  <a:pt x="-54" y="285591"/>
                  <a:pt x="-54" y="190303"/>
                </a:cubicBezTo>
                <a:lnTo>
                  <a:pt x="-54" y="-273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3"/>
          <p:cNvSpPr/>
          <p:nvPr/>
        </p:nvSpPr>
        <p:spPr>
          <a:xfrm>
            <a:off x="7356347" y="1946497"/>
            <a:ext cx="1271588" cy="1221581"/>
          </a:xfrm>
          <a:custGeom>
            <a:rect b="b" l="l" r="r" t="t"/>
            <a:pathLst>
              <a:path extrusionOk="0" h="952500" w="952500">
                <a:moveTo>
                  <a:pt x="190444" y="190208"/>
                </a:moveTo>
                <a:lnTo>
                  <a:pt x="380944" y="190208"/>
                </a:lnTo>
                <a:cubicBezTo>
                  <a:pt x="476194" y="190208"/>
                  <a:pt x="238069" y="-292"/>
                  <a:pt x="476194" y="-292"/>
                </a:cubicBezTo>
                <a:cubicBezTo>
                  <a:pt x="714319" y="-292"/>
                  <a:pt x="476194" y="190208"/>
                  <a:pt x="571444" y="190208"/>
                </a:cubicBezTo>
                <a:lnTo>
                  <a:pt x="761944" y="190208"/>
                </a:lnTo>
                <a:lnTo>
                  <a:pt x="761944" y="380708"/>
                </a:lnTo>
                <a:cubicBezTo>
                  <a:pt x="761944" y="475958"/>
                  <a:pt x="952444" y="237833"/>
                  <a:pt x="952444" y="475958"/>
                </a:cubicBezTo>
                <a:cubicBezTo>
                  <a:pt x="952444" y="714083"/>
                  <a:pt x="761944" y="475958"/>
                  <a:pt x="761944" y="571208"/>
                </a:cubicBezTo>
                <a:lnTo>
                  <a:pt x="761944" y="761708"/>
                </a:lnTo>
                <a:lnTo>
                  <a:pt x="571444" y="761708"/>
                </a:lnTo>
                <a:cubicBezTo>
                  <a:pt x="476194" y="761708"/>
                  <a:pt x="714319" y="952208"/>
                  <a:pt x="476194" y="952208"/>
                </a:cubicBezTo>
                <a:cubicBezTo>
                  <a:pt x="238069" y="952208"/>
                  <a:pt x="476194" y="761708"/>
                  <a:pt x="380944" y="761708"/>
                </a:cubicBezTo>
                <a:lnTo>
                  <a:pt x="190444" y="761708"/>
                </a:lnTo>
                <a:lnTo>
                  <a:pt x="190444" y="571208"/>
                </a:lnTo>
                <a:cubicBezTo>
                  <a:pt x="190444" y="475958"/>
                  <a:pt x="-56" y="714083"/>
                  <a:pt x="-56" y="475958"/>
                </a:cubicBezTo>
                <a:cubicBezTo>
                  <a:pt x="-56" y="237833"/>
                  <a:pt x="190444" y="475958"/>
                  <a:pt x="190444" y="380708"/>
                </a:cubicBezTo>
                <a:lnTo>
                  <a:pt x="190444" y="190208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13"/>
          <p:cNvSpPr/>
          <p:nvPr/>
        </p:nvSpPr>
        <p:spPr>
          <a:xfrm rot="-5400000">
            <a:off x="7382133" y="3660834"/>
            <a:ext cx="1221581" cy="762952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3"/>
          <p:cNvSpPr/>
          <p:nvPr/>
        </p:nvSpPr>
        <p:spPr>
          <a:xfrm flipH="1" rot="-6341868">
            <a:off x="4845175" y="328911"/>
            <a:ext cx="979359" cy="762216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3"/>
          <p:cNvSpPr/>
          <p:nvPr/>
        </p:nvSpPr>
        <p:spPr>
          <a:xfrm rot="-4067032">
            <a:off x="1763681" y="645632"/>
            <a:ext cx="1221795" cy="761990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3"/>
          <p:cNvSpPr/>
          <p:nvPr/>
        </p:nvSpPr>
        <p:spPr>
          <a:xfrm flipH="1" rot="6720042">
            <a:off x="2294429" y="3585394"/>
            <a:ext cx="1017442" cy="1016730"/>
          </a:xfrm>
          <a:custGeom>
            <a:rect b="b" l="l" r="r" t="t"/>
            <a:pathLst>
              <a:path extrusionOk="0" h="762304" w="762304">
                <a:moveTo>
                  <a:pt x="-54" y="-273"/>
                </a:moveTo>
                <a:lnTo>
                  <a:pt x="190523" y="-273"/>
                </a:lnTo>
                <a:cubicBezTo>
                  <a:pt x="285811" y="-273"/>
                  <a:pt x="47591" y="190303"/>
                  <a:pt x="285811" y="190303"/>
                </a:cubicBezTo>
                <a:cubicBezTo>
                  <a:pt x="524041" y="190303"/>
                  <a:pt x="285811" y="-273"/>
                  <a:pt x="381099" y="-273"/>
                </a:cubicBezTo>
                <a:lnTo>
                  <a:pt x="571675" y="-273"/>
                </a:lnTo>
                <a:lnTo>
                  <a:pt x="571675" y="190303"/>
                </a:lnTo>
                <a:cubicBezTo>
                  <a:pt x="571675" y="285591"/>
                  <a:pt x="762251" y="47370"/>
                  <a:pt x="762251" y="285591"/>
                </a:cubicBezTo>
                <a:cubicBezTo>
                  <a:pt x="762251" y="523820"/>
                  <a:pt x="571675" y="285591"/>
                  <a:pt x="571675" y="380879"/>
                </a:cubicBezTo>
                <a:lnTo>
                  <a:pt x="571675" y="571455"/>
                </a:lnTo>
                <a:lnTo>
                  <a:pt x="381099" y="571455"/>
                </a:lnTo>
                <a:cubicBezTo>
                  <a:pt x="285811" y="571455"/>
                  <a:pt x="524031" y="762031"/>
                  <a:pt x="285811" y="762031"/>
                </a:cubicBezTo>
                <a:cubicBezTo>
                  <a:pt x="47591" y="762031"/>
                  <a:pt x="285811" y="571455"/>
                  <a:pt x="190523" y="571455"/>
                </a:cubicBezTo>
                <a:lnTo>
                  <a:pt x="-54" y="571455"/>
                </a:lnTo>
                <a:lnTo>
                  <a:pt x="-54" y="380879"/>
                </a:lnTo>
                <a:cubicBezTo>
                  <a:pt x="-54" y="285591"/>
                  <a:pt x="190523" y="523811"/>
                  <a:pt x="190523" y="285591"/>
                </a:cubicBezTo>
                <a:cubicBezTo>
                  <a:pt x="190523" y="47361"/>
                  <a:pt x="-54" y="285591"/>
                  <a:pt x="-54" y="190303"/>
                </a:cubicBezTo>
                <a:lnTo>
                  <a:pt x="-54" y="-273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3"/>
          <p:cNvSpPr/>
          <p:nvPr/>
        </p:nvSpPr>
        <p:spPr>
          <a:xfrm rot="3812081">
            <a:off x="5308330" y="4018632"/>
            <a:ext cx="1223603" cy="762915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3"/>
          <p:cNvSpPr/>
          <p:nvPr/>
        </p:nvSpPr>
        <p:spPr>
          <a:xfrm rot="5400000">
            <a:off x="-346966" y="4589543"/>
            <a:ext cx="848509" cy="85887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2 Intro">
  <p:cSld name="CUSTOM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780275" y="652763"/>
            <a:ext cx="3828300" cy="15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ldrich"/>
              <a:buNone/>
              <a:defRPr sz="5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2771438" y="2765288"/>
            <a:ext cx="5837100" cy="15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14"/>
          <p:cNvSpPr/>
          <p:nvPr/>
        </p:nvSpPr>
        <p:spPr>
          <a:xfrm rot="-5400000">
            <a:off x="-107581" y="4319691"/>
            <a:ext cx="979317" cy="762953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3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-292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4"/>
          <p:cNvSpPr/>
          <p:nvPr/>
        </p:nvSpPr>
        <p:spPr>
          <a:xfrm>
            <a:off x="0" y="204775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4"/>
          <p:cNvSpPr/>
          <p:nvPr/>
        </p:nvSpPr>
        <p:spPr>
          <a:xfrm rot="-5400000">
            <a:off x="-228708" y="2933253"/>
            <a:ext cx="1221581" cy="762953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4"/>
          <p:cNvSpPr/>
          <p:nvPr/>
        </p:nvSpPr>
        <p:spPr>
          <a:xfrm rot="-8379915">
            <a:off x="619386" y="1244029"/>
            <a:ext cx="1221433" cy="762307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4"/>
          <p:cNvSpPr/>
          <p:nvPr/>
        </p:nvSpPr>
        <p:spPr>
          <a:xfrm flipH="1" rot="5400000">
            <a:off x="1833296" y="4319472"/>
            <a:ext cx="979805" cy="763391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4"/>
          <p:cNvSpPr/>
          <p:nvPr/>
        </p:nvSpPr>
        <p:spPr>
          <a:xfrm rot="-3626118">
            <a:off x="1354340" y="338837"/>
            <a:ext cx="1221015" cy="762733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/>
          <p:cNvSpPr/>
          <p:nvPr/>
        </p:nvSpPr>
        <p:spPr>
          <a:xfrm rot="5067613">
            <a:off x="1027866" y="3720547"/>
            <a:ext cx="785383" cy="970485"/>
          </a:xfrm>
          <a:custGeom>
            <a:rect b="b" l="l" r="r" t="t"/>
            <a:pathLst>
              <a:path extrusionOk="0" h="1296539" w="1045772">
                <a:moveTo>
                  <a:pt x="539430" y="0"/>
                </a:moveTo>
                <a:cubicBezTo>
                  <a:pt x="964296" y="0"/>
                  <a:pt x="539430" y="325635"/>
                  <a:pt x="709380" y="325635"/>
                </a:cubicBezTo>
                <a:lnTo>
                  <a:pt x="1045772" y="325635"/>
                </a:lnTo>
                <a:lnTo>
                  <a:pt x="1045772" y="644365"/>
                </a:lnTo>
                <a:cubicBezTo>
                  <a:pt x="1045772" y="814026"/>
                  <a:pt x="720007" y="389872"/>
                  <a:pt x="720007" y="814026"/>
                </a:cubicBezTo>
                <a:cubicBezTo>
                  <a:pt x="720007" y="1238180"/>
                  <a:pt x="1045772" y="814026"/>
                  <a:pt x="1045772" y="983688"/>
                </a:cubicBezTo>
                <a:lnTo>
                  <a:pt x="1045772" y="1296539"/>
                </a:lnTo>
                <a:lnTo>
                  <a:pt x="708141" y="1296539"/>
                </a:lnTo>
                <a:cubicBezTo>
                  <a:pt x="530333" y="1296539"/>
                  <a:pt x="974833" y="956350"/>
                  <a:pt x="530333" y="956350"/>
                </a:cubicBezTo>
                <a:cubicBezTo>
                  <a:pt x="85833" y="956350"/>
                  <a:pt x="530333" y="1296539"/>
                  <a:pt x="352527" y="1296539"/>
                </a:cubicBezTo>
                <a:lnTo>
                  <a:pt x="0" y="1296539"/>
                </a:lnTo>
                <a:lnTo>
                  <a:pt x="0" y="993166"/>
                </a:lnTo>
                <a:cubicBezTo>
                  <a:pt x="0" y="823573"/>
                  <a:pt x="325635" y="1247557"/>
                  <a:pt x="325635" y="823573"/>
                </a:cubicBezTo>
                <a:cubicBezTo>
                  <a:pt x="325635" y="399588"/>
                  <a:pt x="0" y="823573"/>
                  <a:pt x="0" y="653979"/>
                </a:cubicBezTo>
                <a:lnTo>
                  <a:pt x="0" y="319275"/>
                </a:lnTo>
                <a:lnTo>
                  <a:pt x="29580" y="319275"/>
                </a:lnTo>
                <a:lnTo>
                  <a:pt x="29580" y="325635"/>
                </a:lnTo>
                <a:lnTo>
                  <a:pt x="369480" y="325635"/>
                </a:lnTo>
                <a:cubicBezTo>
                  <a:pt x="539430" y="325635"/>
                  <a:pt x="114564" y="0"/>
                  <a:pt x="539430" y="0"/>
                </a:cubicBez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4"/>
          <p:cNvSpPr/>
          <p:nvPr/>
        </p:nvSpPr>
        <p:spPr>
          <a:xfrm rot="-5400000">
            <a:off x="-108176" y="2082068"/>
            <a:ext cx="979317" cy="762953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4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380708"/>
                </a:lnTo>
                <a:cubicBezTo>
                  <a:pt x="-56" y="285458"/>
                  <a:pt x="190844" y="523583"/>
                  <a:pt x="190844" y="285458"/>
                </a:cubicBezTo>
                <a:cubicBezTo>
                  <a:pt x="190844" y="47333"/>
                  <a:pt x="-56" y="285458"/>
                  <a:pt x="-56" y="190208"/>
                </a:cubicBezTo>
                <a:lnTo>
                  <a:pt x="-56" y="-292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4"/>
          <p:cNvSpPr/>
          <p:nvPr/>
        </p:nvSpPr>
        <p:spPr>
          <a:xfrm rot="-10302724">
            <a:off x="946106" y="2550922"/>
            <a:ext cx="1222442" cy="762360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4"/>
          <p:cNvSpPr/>
          <p:nvPr/>
        </p:nvSpPr>
        <p:spPr>
          <a:xfrm rot="5400000">
            <a:off x="-380660" y="1581762"/>
            <a:ext cx="848509" cy="85887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3 Talking Points">
  <p:cSld name="CUSTOM_2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>
            <p:ph type="title"/>
          </p:nvPr>
        </p:nvSpPr>
        <p:spPr>
          <a:xfrm>
            <a:off x="368081" y="563906"/>
            <a:ext cx="840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368081" y="2056777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5" name="Google Shape;105;p15"/>
          <p:cNvSpPr txBox="1"/>
          <p:nvPr>
            <p:ph idx="2" type="body"/>
          </p:nvPr>
        </p:nvSpPr>
        <p:spPr>
          <a:xfrm>
            <a:off x="3336525" y="2056777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6" name="Google Shape;106;p15"/>
          <p:cNvSpPr txBox="1"/>
          <p:nvPr>
            <p:ph idx="3" type="body"/>
          </p:nvPr>
        </p:nvSpPr>
        <p:spPr>
          <a:xfrm>
            <a:off x="368081" y="3587572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7" name="Google Shape;107;p15"/>
          <p:cNvSpPr txBox="1"/>
          <p:nvPr>
            <p:ph idx="4" type="body"/>
          </p:nvPr>
        </p:nvSpPr>
        <p:spPr>
          <a:xfrm>
            <a:off x="3336525" y="3587572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8" name="Google Shape;108;p15"/>
          <p:cNvSpPr txBox="1"/>
          <p:nvPr>
            <p:ph idx="5" type="title"/>
          </p:nvPr>
        </p:nvSpPr>
        <p:spPr>
          <a:xfrm>
            <a:off x="368081" y="1534950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drich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09" name="Google Shape;109;p15"/>
          <p:cNvSpPr txBox="1"/>
          <p:nvPr>
            <p:ph idx="6" type="title"/>
          </p:nvPr>
        </p:nvSpPr>
        <p:spPr>
          <a:xfrm>
            <a:off x="3336525" y="1534950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drich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10" name="Google Shape;110;p15"/>
          <p:cNvSpPr txBox="1"/>
          <p:nvPr>
            <p:ph idx="7" type="title"/>
          </p:nvPr>
        </p:nvSpPr>
        <p:spPr>
          <a:xfrm>
            <a:off x="368081" y="3065744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drich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11" name="Google Shape;111;p15"/>
          <p:cNvSpPr txBox="1"/>
          <p:nvPr>
            <p:ph idx="8" type="title"/>
          </p:nvPr>
        </p:nvSpPr>
        <p:spPr>
          <a:xfrm>
            <a:off x="3336525" y="3065744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drich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12" name="Google Shape;112;p15"/>
          <p:cNvSpPr txBox="1"/>
          <p:nvPr>
            <p:ph idx="9" type="body"/>
          </p:nvPr>
        </p:nvSpPr>
        <p:spPr>
          <a:xfrm>
            <a:off x="6304969" y="2056777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3" name="Google Shape;113;p15"/>
          <p:cNvSpPr txBox="1"/>
          <p:nvPr>
            <p:ph idx="13" type="body"/>
          </p:nvPr>
        </p:nvSpPr>
        <p:spPr>
          <a:xfrm>
            <a:off x="6304969" y="3587572"/>
            <a:ext cx="2471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4" name="Google Shape;114;p15"/>
          <p:cNvSpPr txBox="1"/>
          <p:nvPr>
            <p:ph idx="14" type="title"/>
          </p:nvPr>
        </p:nvSpPr>
        <p:spPr>
          <a:xfrm>
            <a:off x="6304969" y="1534950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drich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15" name="Google Shape;115;p15"/>
          <p:cNvSpPr txBox="1"/>
          <p:nvPr>
            <p:ph idx="15" type="title"/>
          </p:nvPr>
        </p:nvSpPr>
        <p:spPr>
          <a:xfrm>
            <a:off x="6304969" y="3065744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drich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16" name="Google Shape;116;p15"/>
          <p:cNvSpPr/>
          <p:nvPr/>
        </p:nvSpPr>
        <p:spPr>
          <a:xfrm rot="5400000">
            <a:off x="-381260" y="4596425"/>
            <a:ext cx="848509" cy="85887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4 Section Title">
  <p:cSld name="CUSTOM_3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/>
          <p:nvPr/>
        </p:nvSpPr>
        <p:spPr>
          <a:xfrm flipH="1" rot="5400000">
            <a:off x="8146252" y="2927217"/>
            <a:ext cx="1221581" cy="762952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6"/>
          <p:cNvSpPr txBox="1"/>
          <p:nvPr>
            <p:ph idx="1" type="body"/>
          </p:nvPr>
        </p:nvSpPr>
        <p:spPr>
          <a:xfrm>
            <a:off x="816919" y="3020175"/>
            <a:ext cx="6388500" cy="14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" name="Google Shape;120;p16"/>
          <p:cNvSpPr txBox="1"/>
          <p:nvPr>
            <p:ph type="title"/>
          </p:nvPr>
        </p:nvSpPr>
        <p:spPr>
          <a:xfrm>
            <a:off x="2638782" y="838031"/>
            <a:ext cx="4609800" cy="15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ldrich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21" name="Google Shape;121;p16"/>
          <p:cNvSpPr/>
          <p:nvPr/>
        </p:nvSpPr>
        <p:spPr>
          <a:xfrm flipH="1">
            <a:off x="8124140" y="1476783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6"/>
          <p:cNvSpPr/>
          <p:nvPr/>
        </p:nvSpPr>
        <p:spPr>
          <a:xfrm flipH="1" rot="5400000">
            <a:off x="8145383" y="731360"/>
            <a:ext cx="1221581" cy="762952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16"/>
          <p:cNvSpPr/>
          <p:nvPr/>
        </p:nvSpPr>
        <p:spPr>
          <a:xfrm flipH="1" rot="5400000">
            <a:off x="8266515" y="2069681"/>
            <a:ext cx="979317" cy="762952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4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380708"/>
                </a:lnTo>
                <a:cubicBezTo>
                  <a:pt x="-56" y="285458"/>
                  <a:pt x="190844" y="523583"/>
                  <a:pt x="190844" y="285458"/>
                </a:cubicBezTo>
                <a:cubicBezTo>
                  <a:pt x="190844" y="47333"/>
                  <a:pt x="-56" y="285458"/>
                  <a:pt x="-56" y="190208"/>
                </a:cubicBezTo>
                <a:lnTo>
                  <a:pt x="-56" y="-292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6"/>
          <p:cNvSpPr/>
          <p:nvPr/>
        </p:nvSpPr>
        <p:spPr>
          <a:xfrm flipH="1">
            <a:off x="8119259" y="3670397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16"/>
          <p:cNvSpPr/>
          <p:nvPr/>
        </p:nvSpPr>
        <p:spPr>
          <a:xfrm rot="10800000">
            <a:off x="8119854" y="4155920"/>
            <a:ext cx="1019266" cy="979182"/>
          </a:xfrm>
          <a:custGeom>
            <a:rect b="b" l="l" r="r" t="t"/>
            <a:pathLst>
              <a:path extrusionOk="0" h="763495" w="763495">
                <a:moveTo>
                  <a:pt x="-68" y="-111"/>
                </a:moveTo>
                <a:lnTo>
                  <a:pt x="572556" y="-111"/>
                </a:lnTo>
                <a:lnTo>
                  <a:pt x="572556" y="190761"/>
                </a:lnTo>
                <a:cubicBezTo>
                  <a:pt x="572556" y="286201"/>
                  <a:pt x="763427" y="47609"/>
                  <a:pt x="763427" y="286201"/>
                </a:cubicBezTo>
                <a:cubicBezTo>
                  <a:pt x="763427" y="524793"/>
                  <a:pt x="572556" y="286201"/>
                  <a:pt x="572556" y="381642"/>
                </a:cubicBezTo>
                <a:lnTo>
                  <a:pt x="572556" y="572513"/>
                </a:lnTo>
                <a:lnTo>
                  <a:pt x="381684" y="572513"/>
                </a:lnTo>
                <a:cubicBezTo>
                  <a:pt x="286244" y="572513"/>
                  <a:pt x="524836" y="763385"/>
                  <a:pt x="286244" y="763385"/>
                </a:cubicBezTo>
                <a:cubicBezTo>
                  <a:pt x="47652" y="763385"/>
                  <a:pt x="286244" y="572513"/>
                  <a:pt x="190803" y="572513"/>
                </a:cubicBezTo>
                <a:lnTo>
                  <a:pt x="-68" y="572513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16"/>
          <p:cNvSpPr/>
          <p:nvPr/>
        </p:nvSpPr>
        <p:spPr>
          <a:xfrm rot="10800000">
            <a:off x="4316788" y="4405865"/>
            <a:ext cx="1019406" cy="732949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4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380708"/>
                </a:lnTo>
                <a:cubicBezTo>
                  <a:pt x="-56" y="285458"/>
                  <a:pt x="190844" y="523583"/>
                  <a:pt x="190844" y="285458"/>
                </a:cubicBezTo>
                <a:cubicBezTo>
                  <a:pt x="190844" y="47333"/>
                  <a:pt x="-56" y="285458"/>
                  <a:pt x="-56" y="190208"/>
                </a:cubicBezTo>
                <a:lnTo>
                  <a:pt x="-56" y="-292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16"/>
          <p:cNvSpPr/>
          <p:nvPr/>
        </p:nvSpPr>
        <p:spPr>
          <a:xfrm flipH="1" rot="5400000">
            <a:off x="3701793" y="4271902"/>
            <a:ext cx="979805" cy="763391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6"/>
          <p:cNvSpPr/>
          <p:nvPr/>
        </p:nvSpPr>
        <p:spPr>
          <a:xfrm flipH="1" rot="10800000">
            <a:off x="3048425" y="4405865"/>
            <a:ext cx="1019406" cy="732949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4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380708"/>
                </a:lnTo>
                <a:cubicBezTo>
                  <a:pt x="-56" y="285458"/>
                  <a:pt x="190844" y="523583"/>
                  <a:pt x="190844" y="285458"/>
                </a:cubicBezTo>
                <a:cubicBezTo>
                  <a:pt x="190844" y="47333"/>
                  <a:pt x="-56" y="285458"/>
                  <a:pt x="-56" y="190208"/>
                </a:cubicBezTo>
                <a:lnTo>
                  <a:pt x="-56" y="-292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6"/>
          <p:cNvSpPr/>
          <p:nvPr/>
        </p:nvSpPr>
        <p:spPr>
          <a:xfrm flipH="1" rot="10800000">
            <a:off x="6087783" y="4401181"/>
            <a:ext cx="765699" cy="732949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380889"/>
                </a:lnTo>
                <a:cubicBezTo>
                  <a:pt x="-68" y="285639"/>
                  <a:pt x="191118" y="523764"/>
                  <a:pt x="191118" y="285639"/>
                </a:cubicBezTo>
                <a:cubicBezTo>
                  <a:pt x="191118" y="47514"/>
                  <a:pt x="-68" y="285639"/>
                  <a:pt x="-68" y="190389"/>
                </a:cubicBezTo>
                <a:lnTo>
                  <a:pt x="-68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6"/>
          <p:cNvSpPr/>
          <p:nvPr/>
        </p:nvSpPr>
        <p:spPr>
          <a:xfrm flipH="1" rot="10800000">
            <a:off x="6597833" y="4401358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6"/>
          <p:cNvSpPr/>
          <p:nvPr/>
        </p:nvSpPr>
        <p:spPr>
          <a:xfrm rot="10800000">
            <a:off x="7615233" y="4404201"/>
            <a:ext cx="765699" cy="732949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380889"/>
                </a:lnTo>
                <a:cubicBezTo>
                  <a:pt x="-68" y="285639"/>
                  <a:pt x="191118" y="523764"/>
                  <a:pt x="191118" y="285639"/>
                </a:cubicBezTo>
                <a:cubicBezTo>
                  <a:pt x="191118" y="47514"/>
                  <a:pt x="-68" y="285639"/>
                  <a:pt x="-68" y="190389"/>
                </a:cubicBezTo>
                <a:lnTo>
                  <a:pt x="-68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6"/>
          <p:cNvSpPr/>
          <p:nvPr/>
        </p:nvSpPr>
        <p:spPr>
          <a:xfrm flipH="1" rot="5400000">
            <a:off x="5868351" y="3644405"/>
            <a:ext cx="1221581" cy="795814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6"/>
          <p:cNvSpPr/>
          <p:nvPr/>
        </p:nvSpPr>
        <p:spPr>
          <a:xfrm rot="-5400000">
            <a:off x="7382133" y="3660834"/>
            <a:ext cx="1221581" cy="762952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16"/>
          <p:cNvSpPr/>
          <p:nvPr/>
        </p:nvSpPr>
        <p:spPr>
          <a:xfrm flipH="1" rot="10800000">
            <a:off x="5073226" y="4401181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6"/>
          <p:cNvSpPr/>
          <p:nvPr/>
        </p:nvSpPr>
        <p:spPr>
          <a:xfrm rot="5400000">
            <a:off x="-381260" y="4596425"/>
            <a:ext cx="848509" cy="85887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5 One column">
  <p:cSld name="CUSTOM_5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7"/>
          <p:cNvSpPr/>
          <p:nvPr/>
        </p:nvSpPr>
        <p:spPr>
          <a:xfrm rot="10800000">
            <a:off x="7584608" y="1447038"/>
            <a:ext cx="854543" cy="806450"/>
          </a:xfrm>
          <a:custGeom>
            <a:rect b="b" l="l" r="r" t="t"/>
            <a:pathLst>
              <a:path extrusionOk="0" h="1075267" w="1139390">
                <a:moveTo>
                  <a:pt x="1098700" y="0"/>
                </a:moveTo>
                <a:lnTo>
                  <a:pt x="1096183" y="0"/>
                </a:lnTo>
                <a:lnTo>
                  <a:pt x="1096183" y="78903"/>
                </a:lnTo>
                <a:lnTo>
                  <a:pt x="756996" y="78903"/>
                </a:lnTo>
                <a:cubicBezTo>
                  <a:pt x="587402" y="78903"/>
                  <a:pt x="1011386" y="404538"/>
                  <a:pt x="587402" y="404538"/>
                </a:cubicBezTo>
                <a:cubicBezTo>
                  <a:pt x="163417" y="404538"/>
                  <a:pt x="587402" y="78903"/>
                  <a:pt x="417808" y="78903"/>
                </a:cubicBezTo>
                <a:lnTo>
                  <a:pt x="86033" y="78903"/>
                </a:lnTo>
                <a:lnTo>
                  <a:pt x="86033" y="84583"/>
                </a:lnTo>
                <a:lnTo>
                  <a:pt x="80436" y="84583"/>
                </a:lnTo>
                <a:lnTo>
                  <a:pt x="80436" y="406613"/>
                </a:lnTo>
                <a:cubicBezTo>
                  <a:pt x="80436" y="569431"/>
                  <a:pt x="419624" y="162387"/>
                  <a:pt x="419624" y="569431"/>
                </a:cubicBezTo>
                <a:cubicBezTo>
                  <a:pt x="419624" y="976473"/>
                  <a:pt x="80436" y="569431"/>
                  <a:pt x="80436" y="732248"/>
                </a:cubicBezTo>
                <a:lnTo>
                  <a:pt x="80436" y="1057883"/>
                </a:lnTo>
                <a:lnTo>
                  <a:pt x="0" y="1057883"/>
                </a:lnTo>
                <a:lnTo>
                  <a:pt x="0" y="1062627"/>
                </a:lnTo>
                <a:lnTo>
                  <a:pt x="83751" y="1062627"/>
                </a:lnTo>
                <a:lnTo>
                  <a:pt x="83751" y="1075267"/>
                </a:lnTo>
                <a:lnTo>
                  <a:pt x="87087" y="1075267"/>
                </a:lnTo>
                <a:lnTo>
                  <a:pt x="87087" y="1032398"/>
                </a:lnTo>
                <a:lnTo>
                  <a:pt x="426275" y="1032398"/>
                </a:lnTo>
                <a:cubicBezTo>
                  <a:pt x="595869" y="1032398"/>
                  <a:pt x="171884" y="706763"/>
                  <a:pt x="595869" y="706763"/>
                </a:cubicBezTo>
                <a:cubicBezTo>
                  <a:pt x="1019853" y="706763"/>
                  <a:pt x="595869" y="1032398"/>
                  <a:pt x="765463" y="1032398"/>
                </a:cubicBezTo>
                <a:lnTo>
                  <a:pt x="1104650" y="1032398"/>
                </a:lnTo>
                <a:lnTo>
                  <a:pt x="1104650" y="1075267"/>
                </a:lnTo>
                <a:lnTo>
                  <a:pt x="1107167" y="1075267"/>
                </a:lnTo>
                <a:lnTo>
                  <a:pt x="1107167" y="1038822"/>
                </a:lnTo>
                <a:lnTo>
                  <a:pt x="1139390" y="1038822"/>
                </a:lnTo>
                <a:lnTo>
                  <a:pt x="1139390" y="750089"/>
                </a:lnTo>
                <a:cubicBezTo>
                  <a:pt x="1139390" y="580495"/>
                  <a:pt x="813756" y="1004480"/>
                  <a:pt x="813756" y="580495"/>
                </a:cubicBezTo>
                <a:cubicBezTo>
                  <a:pt x="813756" y="156511"/>
                  <a:pt x="1139390" y="580495"/>
                  <a:pt x="1139390" y="410902"/>
                </a:cubicBezTo>
                <a:lnTo>
                  <a:pt x="1139390" y="88226"/>
                </a:lnTo>
                <a:lnTo>
                  <a:pt x="1098700" y="88226"/>
                </a:lnTo>
                <a:lnTo>
                  <a:pt x="1098700" y="0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7"/>
          <p:cNvSpPr/>
          <p:nvPr/>
        </p:nvSpPr>
        <p:spPr>
          <a:xfrm>
            <a:off x="7356347" y="1939719"/>
            <a:ext cx="1271588" cy="1221581"/>
          </a:xfrm>
          <a:custGeom>
            <a:rect b="b" l="l" r="r" t="t"/>
            <a:pathLst>
              <a:path extrusionOk="0" h="952500" w="952500">
                <a:moveTo>
                  <a:pt x="190444" y="190208"/>
                </a:moveTo>
                <a:lnTo>
                  <a:pt x="380944" y="190208"/>
                </a:lnTo>
                <a:cubicBezTo>
                  <a:pt x="476194" y="190208"/>
                  <a:pt x="238069" y="-292"/>
                  <a:pt x="476194" y="-292"/>
                </a:cubicBezTo>
                <a:cubicBezTo>
                  <a:pt x="714319" y="-292"/>
                  <a:pt x="476194" y="190208"/>
                  <a:pt x="571444" y="190208"/>
                </a:cubicBezTo>
                <a:lnTo>
                  <a:pt x="761944" y="190208"/>
                </a:lnTo>
                <a:lnTo>
                  <a:pt x="761944" y="380708"/>
                </a:lnTo>
                <a:cubicBezTo>
                  <a:pt x="761944" y="475958"/>
                  <a:pt x="952444" y="237833"/>
                  <a:pt x="952444" y="475958"/>
                </a:cubicBezTo>
                <a:cubicBezTo>
                  <a:pt x="952444" y="714083"/>
                  <a:pt x="761944" y="475958"/>
                  <a:pt x="761944" y="571208"/>
                </a:cubicBezTo>
                <a:lnTo>
                  <a:pt x="761944" y="761708"/>
                </a:lnTo>
                <a:lnTo>
                  <a:pt x="571444" y="761708"/>
                </a:lnTo>
                <a:cubicBezTo>
                  <a:pt x="476194" y="761708"/>
                  <a:pt x="714319" y="952208"/>
                  <a:pt x="476194" y="952208"/>
                </a:cubicBezTo>
                <a:cubicBezTo>
                  <a:pt x="238069" y="952208"/>
                  <a:pt x="476194" y="761708"/>
                  <a:pt x="380944" y="761708"/>
                </a:cubicBezTo>
                <a:lnTo>
                  <a:pt x="190444" y="761708"/>
                </a:lnTo>
                <a:lnTo>
                  <a:pt x="190444" y="571208"/>
                </a:lnTo>
                <a:cubicBezTo>
                  <a:pt x="190444" y="475958"/>
                  <a:pt x="-56" y="714083"/>
                  <a:pt x="-56" y="475958"/>
                </a:cubicBezTo>
                <a:cubicBezTo>
                  <a:pt x="-56" y="237833"/>
                  <a:pt x="190444" y="475958"/>
                  <a:pt x="190444" y="380708"/>
                </a:cubicBezTo>
                <a:lnTo>
                  <a:pt x="190444" y="190208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7"/>
          <p:cNvSpPr txBox="1"/>
          <p:nvPr>
            <p:ph idx="1" type="subTitle"/>
          </p:nvPr>
        </p:nvSpPr>
        <p:spPr>
          <a:xfrm>
            <a:off x="717806" y="1998131"/>
            <a:ext cx="5845500" cy="5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0" name="Google Shape;140;p17"/>
          <p:cNvSpPr txBox="1"/>
          <p:nvPr>
            <p:ph type="title"/>
          </p:nvPr>
        </p:nvSpPr>
        <p:spPr>
          <a:xfrm>
            <a:off x="717806" y="1210781"/>
            <a:ext cx="584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41" name="Google Shape;141;p17"/>
          <p:cNvSpPr txBox="1"/>
          <p:nvPr>
            <p:ph idx="2" type="body"/>
          </p:nvPr>
        </p:nvSpPr>
        <p:spPr>
          <a:xfrm>
            <a:off x="717806" y="2493263"/>
            <a:ext cx="5845500" cy="15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2" name="Google Shape;142;p17"/>
          <p:cNvSpPr/>
          <p:nvPr/>
        </p:nvSpPr>
        <p:spPr>
          <a:xfrm rot="-5400000">
            <a:off x="7382133" y="3654056"/>
            <a:ext cx="1221581" cy="762952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17"/>
          <p:cNvSpPr/>
          <p:nvPr/>
        </p:nvSpPr>
        <p:spPr>
          <a:xfrm flipH="1">
            <a:off x="8124140" y="1470005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7"/>
          <p:cNvSpPr/>
          <p:nvPr/>
        </p:nvSpPr>
        <p:spPr>
          <a:xfrm rot="5400000">
            <a:off x="8388380" y="-539"/>
            <a:ext cx="735587" cy="762952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7"/>
          <p:cNvSpPr/>
          <p:nvPr/>
        </p:nvSpPr>
        <p:spPr>
          <a:xfrm flipH="1" rot="5400000">
            <a:off x="8266515" y="2062903"/>
            <a:ext cx="979317" cy="762952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4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380708"/>
                </a:lnTo>
                <a:cubicBezTo>
                  <a:pt x="-56" y="285458"/>
                  <a:pt x="190844" y="523583"/>
                  <a:pt x="190844" y="285458"/>
                </a:cubicBezTo>
                <a:cubicBezTo>
                  <a:pt x="190844" y="47333"/>
                  <a:pt x="-56" y="285458"/>
                  <a:pt x="-56" y="190208"/>
                </a:cubicBezTo>
                <a:lnTo>
                  <a:pt x="-56" y="-292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7"/>
          <p:cNvSpPr/>
          <p:nvPr/>
        </p:nvSpPr>
        <p:spPr>
          <a:xfrm flipH="1" rot="5400000">
            <a:off x="8146252" y="2920439"/>
            <a:ext cx="1221581" cy="762952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17"/>
          <p:cNvSpPr/>
          <p:nvPr/>
        </p:nvSpPr>
        <p:spPr>
          <a:xfrm flipH="1">
            <a:off x="8119259" y="3663619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7"/>
          <p:cNvSpPr/>
          <p:nvPr/>
        </p:nvSpPr>
        <p:spPr>
          <a:xfrm rot="10800000">
            <a:off x="8119854" y="4149142"/>
            <a:ext cx="1019266" cy="979182"/>
          </a:xfrm>
          <a:custGeom>
            <a:rect b="b" l="l" r="r" t="t"/>
            <a:pathLst>
              <a:path extrusionOk="0" h="763495" w="763495">
                <a:moveTo>
                  <a:pt x="-68" y="-111"/>
                </a:moveTo>
                <a:lnTo>
                  <a:pt x="572556" y="-111"/>
                </a:lnTo>
                <a:lnTo>
                  <a:pt x="572556" y="190761"/>
                </a:lnTo>
                <a:cubicBezTo>
                  <a:pt x="572556" y="286201"/>
                  <a:pt x="763427" y="47609"/>
                  <a:pt x="763427" y="286201"/>
                </a:cubicBezTo>
                <a:cubicBezTo>
                  <a:pt x="763427" y="524793"/>
                  <a:pt x="572556" y="286201"/>
                  <a:pt x="572556" y="381642"/>
                </a:cubicBezTo>
                <a:lnTo>
                  <a:pt x="572556" y="572513"/>
                </a:lnTo>
                <a:lnTo>
                  <a:pt x="381684" y="572513"/>
                </a:lnTo>
                <a:cubicBezTo>
                  <a:pt x="286244" y="572513"/>
                  <a:pt x="524836" y="763385"/>
                  <a:pt x="286244" y="763385"/>
                </a:cubicBezTo>
                <a:cubicBezTo>
                  <a:pt x="47652" y="763385"/>
                  <a:pt x="286244" y="572513"/>
                  <a:pt x="190803" y="572513"/>
                </a:cubicBezTo>
                <a:lnTo>
                  <a:pt x="-68" y="572513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7"/>
          <p:cNvSpPr/>
          <p:nvPr/>
        </p:nvSpPr>
        <p:spPr>
          <a:xfrm>
            <a:off x="7359832" y="13144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7"/>
          <p:cNvSpPr/>
          <p:nvPr/>
        </p:nvSpPr>
        <p:spPr>
          <a:xfrm rot="10800000">
            <a:off x="7615233" y="4397423"/>
            <a:ext cx="765699" cy="732949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380889"/>
                </a:lnTo>
                <a:cubicBezTo>
                  <a:pt x="-68" y="285639"/>
                  <a:pt x="191118" y="523764"/>
                  <a:pt x="191118" y="285639"/>
                </a:cubicBezTo>
                <a:cubicBezTo>
                  <a:pt x="191118" y="47514"/>
                  <a:pt x="-68" y="285639"/>
                  <a:pt x="-68" y="190389"/>
                </a:cubicBezTo>
                <a:lnTo>
                  <a:pt x="-68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7"/>
          <p:cNvSpPr/>
          <p:nvPr/>
        </p:nvSpPr>
        <p:spPr>
          <a:xfrm>
            <a:off x="7362697" y="491919"/>
            <a:ext cx="1271588" cy="1221581"/>
          </a:xfrm>
          <a:custGeom>
            <a:rect b="b" l="l" r="r" t="t"/>
            <a:pathLst>
              <a:path extrusionOk="0" h="952500" w="952500">
                <a:moveTo>
                  <a:pt x="190444" y="190208"/>
                </a:moveTo>
                <a:lnTo>
                  <a:pt x="380944" y="190208"/>
                </a:lnTo>
                <a:cubicBezTo>
                  <a:pt x="476194" y="190208"/>
                  <a:pt x="238069" y="-292"/>
                  <a:pt x="476194" y="-292"/>
                </a:cubicBezTo>
                <a:cubicBezTo>
                  <a:pt x="714319" y="-292"/>
                  <a:pt x="476194" y="190208"/>
                  <a:pt x="571444" y="190208"/>
                </a:cubicBezTo>
                <a:lnTo>
                  <a:pt x="761944" y="190208"/>
                </a:lnTo>
                <a:lnTo>
                  <a:pt x="761944" y="380708"/>
                </a:lnTo>
                <a:cubicBezTo>
                  <a:pt x="761944" y="475958"/>
                  <a:pt x="952444" y="237833"/>
                  <a:pt x="952444" y="475958"/>
                </a:cubicBezTo>
                <a:cubicBezTo>
                  <a:pt x="952444" y="714083"/>
                  <a:pt x="761944" y="475958"/>
                  <a:pt x="761944" y="571208"/>
                </a:cubicBezTo>
                <a:lnTo>
                  <a:pt x="761944" y="761708"/>
                </a:lnTo>
                <a:lnTo>
                  <a:pt x="571444" y="761708"/>
                </a:lnTo>
                <a:cubicBezTo>
                  <a:pt x="476194" y="761708"/>
                  <a:pt x="714319" y="952208"/>
                  <a:pt x="476194" y="952208"/>
                </a:cubicBezTo>
                <a:cubicBezTo>
                  <a:pt x="238069" y="952208"/>
                  <a:pt x="476194" y="761708"/>
                  <a:pt x="380944" y="761708"/>
                </a:cubicBezTo>
                <a:lnTo>
                  <a:pt x="190444" y="761708"/>
                </a:lnTo>
                <a:lnTo>
                  <a:pt x="190444" y="571208"/>
                </a:lnTo>
                <a:cubicBezTo>
                  <a:pt x="190444" y="475958"/>
                  <a:pt x="-56" y="714083"/>
                  <a:pt x="-56" y="475958"/>
                </a:cubicBezTo>
                <a:cubicBezTo>
                  <a:pt x="-56" y="237833"/>
                  <a:pt x="190444" y="475958"/>
                  <a:pt x="190444" y="380708"/>
                </a:cubicBezTo>
                <a:lnTo>
                  <a:pt x="190444" y="190208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7"/>
          <p:cNvSpPr/>
          <p:nvPr/>
        </p:nvSpPr>
        <p:spPr>
          <a:xfrm rot="5400000">
            <a:off x="-381260" y="4596425"/>
            <a:ext cx="848509" cy="85887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6 Two columns">
  <p:cSld name="CUSTOM_4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8"/>
          <p:cNvSpPr/>
          <p:nvPr/>
        </p:nvSpPr>
        <p:spPr>
          <a:xfrm>
            <a:off x="7362697" y="498697"/>
            <a:ext cx="1271588" cy="1221581"/>
          </a:xfrm>
          <a:custGeom>
            <a:rect b="b" l="l" r="r" t="t"/>
            <a:pathLst>
              <a:path extrusionOk="0" h="952500" w="952500">
                <a:moveTo>
                  <a:pt x="190444" y="190208"/>
                </a:moveTo>
                <a:lnTo>
                  <a:pt x="380944" y="190208"/>
                </a:lnTo>
                <a:cubicBezTo>
                  <a:pt x="476194" y="190208"/>
                  <a:pt x="238069" y="-292"/>
                  <a:pt x="476194" y="-292"/>
                </a:cubicBezTo>
                <a:cubicBezTo>
                  <a:pt x="714319" y="-292"/>
                  <a:pt x="476194" y="190208"/>
                  <a:pt x="571444" y="190208"/>
                </a:cubicBezTo>
                <a:lnTo>
                  <a:pt x="761944" y="190208"/>
                </a:lnTo>
                <a:lnTo>
                  <a:pt x="761944" y="380708"/>
                </a:lnTo>
                <a:cubicBezTo>
                  <a:pt x="761944" y="475958"/>
                  <a:pt x="952444" y="237833"/>
                  <a:pt x="952444" y="475958"/>
                </a:cubicBezTo>
                <a:cubicBezTo>
                  <a:pt x="952444" y="714083"/>
                  <a:pt x="761944" y="475958"/>
                  <a:pt x="761944" y="571208"/>
                </a:cubicBezTo>
                <a:lnTo>
                  <a:pt x="761944" y="761708"/>
                </a:lnTo>
                <a:lnTo>
                  <a:pt x="571444" y="761708"/>
                </a:lnTo>
                <a:cubicBezTo>
                  <a:pt x="476194" y="761708"/>
                  <a:pt x="714319" y="952208"/>
                  <a:pt x="476194" y="952208"/>
                </a:cubicBezTo>
                <a:cubicBezTo>
                  <a:pt x="238069" y="952208"/>
                  <a:pt x="476194" y="761708"/>
                  <a:pt x="380944" y="761708"/>
                </a:cubicBezTo>
                <a:lnTo>
                  <a:pt x="190444" y="761708"/>
                </a:lnTo>
                <a:lnTo>
                  <a:pt x="190444" y="571208"/>
                </a:lnTo>
                <a:cubicBezTo>
                  <a:pt x="190444" y="475958"/>
                  <a:pt x="-56" y="714083"/>
                  <a:pt x="-56" y="475958"/>
                </a:cubicBezTo>
                <a:cubicBezTo>
                  <a:pt x="-56" y="237833"/>
                  <a:pt x="190444" y="475958"/>
                  <a:pt x="190444" y="380708"/>
                </a:cubicBezTo>
                <a:lnTo>
                  <a:pt x="190444" y="190208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8"/>
          <p:cNvSpPr txBox="1"/>
          <p:nvPr>
            <p:ph idx="1" type="subTitle"/>
          </p:nvPr>
        </p:nvSpPr>
        <p:spPr>
          <a:xfrm>
            <a:off x="655020" y="1474631"/>
            <a:ext cx="3720900" cy="5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56" name="Google Shape;156;p18"/>
          <p:cNvSpPr txBox="1"/>
          <p:nvPr>
            <p:ph idx="2" type="subTitle"/>
          </p:nvPr>
        </p:nvSpPr>
        <p:spPr>
          <a:xfrm>
            <a:off x="4848116" y="1474631"/>
            <a:ext cx="3720600" cy="5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57" name="Google Shape;157;p18"/>
          <p:cNvSpPr txBox="1"/>
          <p:nvPr>
            <p:ph type="title"/>
          </p:nvPr>
        </p:nvSpPr>
        <p:spPr>
          <a:xfrm>
            <a:off x="655013" y="741525"/>
            <a:ext cx="791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58" name="Google Shape;158;p18"/>
          <p:cNvSpPr txBox="1"/>
          <p:nvPr>
            <p:ph idx="3" type="body"/>
          </p:nvPr>
        </p:nvSpPr>
        <p:spPr>
          <a:xfrm>
            <a:off x="655012" y="2177400"/>
            <a:ext cx="3720600" cy="233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9" name="Google Shape;159;p18"/>
          <p:cNvSpPr txBox="1"/>
          <p:nvPr>
            <p:ph idx="4" type="body"/>
          </p:nvPr>
        </p:nvSpPr>
        <p:spPr>
          <a:xfrm>
            <a:off x="4848109" y="2168588"/>
            <a:ext cx="3720900" cy="233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" name="Google Shape;160;p18"/>
          <p:cNvSpPr/>
          <p:nvPr/>
        </p:nvSpPr>
        <p:spPr>
          <a:xfrm>
            <a:off x="6849782" y="20099"/>
            <a:ext cx="765699" cy="732949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380889"/>
                </a:lnTo>
                <a:cubicBezTo>
                  <a:pt x="-68" y="285639"/>
                  <a:pt x="191118" y="523764"/>
                  <a:pt x="191118" y="285639"/>
                </a:cubicBezTo>
                <a:cubicBezTo>
                  <a:pt x="191118" y="47514"/>
                  <a:pt x="-68" y="285639"/>
                  <a:pt x="-68" y="190389"/>
                </a:cubicBezTo>
                <a:lnTo>
                  <a:pt x="-68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8"/>
          <p:cNvSpPr/>
          <p:nvPr/>
        </p:nvSpPr>
        <p:spPr>
          <a:xfrm flipH="1">
            <a:off x="8124140" y="1476783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8"/>
          <p:cNvSpPr/>
          <p:nvPr/>
        </p:nvSpPr>
        <p:spPr>
          <a:xfrm rot="5400000">
            <a:off x="8388380" y="6239"/>
            <a:ext cx="735587" cy="762952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8"/>
          <p:cNvSpPr/>
          <p:nvPr/>
        </p:nvSpPr>
        <p:spPr>
          <a:xfrm flipH="1" rot="5400000">
            <a:off x="8145383" y="731360"/>
            <a:ext cx="1221581" cy="762952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8"/>
          <p:cNvSpPr/>
          <p:nvPr/>
        </p:nvSpPr>
        <p:spPr>
          <a:xfrm>
            <a:off x="7359832" y="19922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8"/>
          <p:cNvSpPr/>
          <p:nvPr/>
        </p:nvSpPr>
        <p:spPr>
          <a:xfrm rot="5400000">
            <a:off x="-381260" y="4596425"/>
            <a:ext cx="848509" cy="85887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7 Quote">
  <p:cSld name="CUSTOM_6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/>
          <p:nvPr/>
        </p:nvSpPr>
        <p:spPr>
          <a:xfrm rot="-5400000">
            <a:off x="-98421" y="4264659"/>
            <a:ext cx="979317" cy="762953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3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-292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9"/>
          <p:cNvSpPr/>
          <p:nvPr/>
        </p:nvSpPr>
        <p:spPr>
          <a:xfrm>
            <a:off x="4881" y="3674684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9"/>
          <p:cNvSpPr/>
          <p:nvPr/>
        </p:nvSpPr>
        <p:spPr>
          <a:xfrm rot="5400000">
            <a:off x="2185495" y="122266"/>
            <a:ext cx="979805" cy="763391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9"/>
          <p:cNvSpPr/>
          <p:nvPr/>
        </p:nvSpPr>
        <p:spPr>
          <a:xfrm flipH="1" rot="10800000">
            <a:off x="6597833" y="4393652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9"/>
          <p:cNvSpPr/>
          <p:nvPr/>
        </p:nvSpPr>
        <p:spPr>
          <a:xfrm flipH="1" rot="-5400000">
            <a:off x="768350" y="3664055"/>
            <a:ext cx="1017676" cy="1017676"/>
          </a:xfrm>
          <a:custGeom>
            <a:rect b="b" l="l" r="r" t="t"/>
            <a:pathLst>
              <a:path extrusionOk="0" h="762304" w="762304">
                <a:moveTo>
                  <a:pt x="-54" y="-273"/>
                </a:moveTo>
                <a:lnTo>
                  <a:pt x="190523" y="-273"/>
                </a:lnTo>
                <a:cubicBezTo>
                  <a:pt x="285811" y="-273"/>
                  <a:pt x="47591" y="190303"/>
                  <a:pt x="285811" y="190303"/>
                </a:cubicBezTo>
                <a:cubicBezTo>
                  <a:pt x="524041" y="190303"/>
                  <a:pt x="285811" y="-273"/>
                  <a:pt x="381099" y="-273"/>
                </a:cubicBezTo>
                <a:lnTo>
                  <a:pt x="571675" y="-273"/>
                </a:lnTo>
                <a:lnTo>
                  <a:pt x="571675" y="190303"/>
                </a:lnTo>
                <a:cubicBezTo>
                  <a:pt x="571675" y="285591"/>
                  <a:pt x="762251" y="47370"/>
                  <a:pt x="762251" y="285591"/>
                </a:cubicBezTo>
                <a:cubicBezTo>
                  <a:pt x="762251" y="523820"/>
                  <a:pt x="571675" y="285591"/>
                  <a:pt x="571675" y="380879"/>
                </a:cubicBezTo>
                <a:lnTo>
                  <a:pt x="571675" y="571455"/>
                </a:lnTo>
                <a:lnTo>
                  <a:pt x="381099" y="571455"/>
                </a:lnTo>
                <a:cubicBezTo>
                  <a:pt x="285811" y="571455"/>
                  <a:pt x="524031" y="762031"/>
                  <a:pt x="285811" y="762031"/>
                </a:cubicBezTo>
                <a:cubicBezTo>
                  <a:pt x="47591" y="762031"/>
                  <a:pt x="285811" y="571455"/>
                  <a:pt x="190523" y="571455"/>
                </a:cubicBezTo>
                <a:lnTo>
                  <a:pt x="-54" y="571455"/>
                </a:lnTo>
                <a:lnTo>
                  <a:pt x="-54" y="380879"/>
                </a:lnTo>
                <a:cubicBezTo>
                  <a:pt x="-54" y="285591"/>
                  <a:pt x="190523" y="523811"/>
                  <a:pt x="190523" y="285591"/>
                </a:cubicBezTo>
                <a:cubicBezTo>
                  <a:pt x="190523" y="47361"/>
                  <a:pt x="-54" y="285591"/>
                  <a:pt x="-54" y="190303"/>
                </a:cubicBezTo>
                <a:lnTo>
                  <a:pt x="-54" y="-273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9"/>
          <p:cNvSpPr txBox="1"/>
          <p:nvPr>
            <p:ph type="title"/>
          </p:nvPr>
        </p:nvSpPr>
        <p:spPr>
          <a:xfrm>
            <a:off x="969750" y="1405144"/>
            <a:ext cx="7204500" cy="237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173" name="Google Shape;173;p19"/>
          <p:cNvSpPr txBox="1"/>
          <p:nvPr>
            <p:ph idx="1" type="subTitle"/>
          </p:nvPr>
        </p:nvSpPr>
        <p:spPr>
          <a:xfrm>
            <a:off x="3057094" y="4519988"/>
            <a:ext cx="3030900" cy="53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19"/>
          <p:cNvSpPr/>
          <p:nvPr/>
        </p:nvSpPr>
        <p:spPr>
          <a:xfrm>
            <a:off x="517399" y="503688"/>
            <a:ext cx="1271588" cy="1221581"/>
          </a:xfrm>
          <a:custGeom>
            <a:rect b="b" l="l" r="r" t="t"/>
            <a:pathLst>
              <a:path extrusionOk="0" h="952500" w="952500">
                <a:moveTo>
                  <a:pt x="190444" y="190208"/>
                </a:moveTo>
                <a:lnTo>
                  <a:pt x="380944" y="190208"/>
                </a:lnTo>
                <a:cubicBezTo>
                  <a:pt x="476194" y="190208"/>
                  <a:pt x="238069" y="-292"/>
                  <a:pt x="476194" y="-292"/>
                </a:cubicBezTo>
                <a:cubicBezTo>
                  <a:pt x="714319" y="-292"/>
                  <a:pt x="476194" y="190208"/>
                  <a:pt x="571444" y="190208"/>
                </a:cubicBezTo>
                <a:lnTo>
                  <a:pt x="761944" y="190208"/>
                </a:lnTo>
                <a:lnTo>
                  <a:pt x="761944" y="380708"/>
                </a:lnTo>
                <a:cubicBezTo>
                  <a:pt x="761944" y="475958"/>
                  <a:pt x="952444" y="237833"/>
                  <a:pt x="952444" y="475958"/>
                </a:cubicBezTo>
                <a:cubicBezTo>
                  <a:pt x="952444" y="714083"/>
                  <a:pt x="761944" y="475958"/>
                  <a:pt x="761944" y="571208"/>
                </a:cubicBezTo>
                <a:lnTo>
                  <a:pt x="761944" y="761708"/>
                </a:lnTo>
                <a:lnTo>
                  <a:pt x="571444" y="761708"/>
                </a:lnTo>
                <a:cubicBezTo>
                  <a:pt x="476194" y="761708"/>
                  <a:pt x="714319" y="952208"/>
                  <a:pt x="476194" y="952208"/>
                </a:cubicBezTo>
                <a:cubicBezTo>
                  <a:pt x="238069" y="952208"/>
                  <a:pt x="476194" y="761708"/>
                  <a:pt x="380944" y="761708"/>
                </a:cubicBezTo>
                <a:lnTo>
                  <a:pt x="190444" y="761708"/>
                </a:lnTo>
                <a:lnTo>
                  <a:pt x="190444" y="571208"/>
                </a:lnTo>
                <a:cubicBezTo>
                  <a:pt x="190444" y="475958"/>
                  <a:pt x="-56" y="714083"/>
                  <a:pt x="-56" y="475958"/>
                </a:cubicBezTo>
                <a:cubicBezTo>
                  <a:pt x="-56" y="237833"/>
                  <a:pt x="190444" y="475958"/>
                  <a:pt x="190444" y="380708"/>
                </a:cubicBezTo>
                <a:lnTo>
                  <a:pt x="190444" y="190208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19"/>
          <p:cNvSpPr/>
          <p:nvPr/>
        </p:nvSpPr>
        <p:spPr>
          <a:xfrm>
            <a:off x="4880" y="12393"/>
            <a:ext cx="1019266" cy="979182"/>
          </a:xfrm>
          <a:custGeom>
            <a:rect b="b" l="l" r="r" t="t"/>
            <a:pathLst>
              <a:path extrusionOk="0" h="763495" w="763495">
                <a:moveTo>
                  <a:pt x="-68" y="-111"/>
                </a:moveTo>
                <a:lnTo>
                  <a:pt x="572556" y="-111"/>
                </a:lnTo>
                <a:lnTo>
                  <a:pt x="572556" y="190761"/>
                </a:lnTo>
                <a:cubicBezTo>
                  <a:pt x="572556" y="286201"/>
                  <a:pt x="763427" y="47609"/>
                  <a:pt x="763427" y="286201"/>
                </a:cubicBezTo>
                <a:cubicBezTo>
                  <a:pt x="763427" y="524793"/>
                  <a:pt x="572556" y="286201"/>
                  <a:pt x="572556" y="381642"/>
                </a:cubicBezTo>
                <a:lnTo>
                  <a:pt x="572556" y="572513"/>
                </a:lnTo>
                <a:lnTo>
                  <a:pt x="381684" y="572513"/>
                </a:lnTo>
                <a:cubicBezTo>
                  <a:pt x="286244" y="572513"/>
                  <a:pt x="524836" y="763385"/>
                  <a:pt x="286244" y="763385"/>
                </a:cubicBezTo>
                <a:cubicBezTo>
                  <a:pt x="47652" y="763385"/>
                  <a:pt x="286244" y="572513"/>
                  <a:pt x="190803" y="572513"/>
                </a:cubicBezTo>
                <a:lnTo>
                  <a:pt x="-68" y="572513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9"/>
          <p:cNvSpPr/>
          <p:nvPr/>
        </p:nvSpPr>
        <p:spPr>
          <a:xfrm flipH="1" rot="-5400000">
            <a:off x="-103301" y="856926"/>
            <a:ext cx="979317" cy="762953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4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380708"/>
                </a:lnTo>
                <a:cubicBezTo>
                  <a:pt x="-56" y="285458"/>
                  <a:pt x="190844" y="523583"/>
                  <a:pt x="190844" y="285458"/>
                </a:cubicBezTo>
                <a:cubicBezTo>
                  <a:pt x="190844" y="47333"/>
                  <a:pt x="-56" y="285458"/>
                  <a:pt x="-56" y="190208"/>
                </a:cubicBezTo>
                <a:lnTo>
                  <a:pt x="-56" y="-292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9"/>
          <p:cNvSpPr/>
          <p:nvPr/>
        </p:nvSpPr>
        <p:spPr>
          <a:xfrm>
            <a:off x="0" y="1481069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9"/>
          <p:cNvSpPr/>
          <p:nvPr/>
        </p:nvSpPr>
        <p:spPr>
          <a:xfrm>
            <a:off x="1277817" y="12393"/>
            <a:ext cx="1271587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9"/>
          <p:cNvSpPr/>
          <p:nvPr/>
        </p:nvSpPr>
        <p:spPr>
          <a:xfrm>
            <a:off x="5835224" y="12393"/>
            <a:ext cx="1271587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19"/>
          <p:cNvSpPr/>
          <p:nvPr/>
        </p:nvSpPr>
        <p:spPr>
          <a:xfrm>
            <a:off x="6849782" y="12393"/>
            <a:ext cx="765699" cy="732949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380889"/>
                </a:lnTo>
                <a:cubicBezTo>
                  <a:pt x="-68" y="285639"/>
                  <a:pt x="191118" y="523764"/>
                  <a:pt x="191118" y="285639"/>
                </a:cubicBezTo>
                <a:cubicBezTo>
                  <a:pt x="191118" y="47514"/>
                  <a:pt x="-68" y="285639"/>
                  <a:pt x="-68" y="190389"/>
                </a:cubicBezTo>
                <a:lnTo>
                  <a:pt x="-68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9"/>
          <p:cNvSpPr/>
          <p:nvPr/>
        </p:nvSpPr>
        <p:spPr>
          <a:xfrm flipH="1">
            <a:off x="8124140" y="1469077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9"/>
          <p:cNvSpPr/>
          <p:nvPr/>
        </p:nvSpPr>
        <p:spPr>
          <a:xfrm rot="5400000">
            <a:off x="8388380" y="-1468"/>
            <a:ext cx="735587" cy="762952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19"/>
          <p:cNvSpPr/>
          <p:nvPr/>
        </p:nvSpPr>
        <p:spPr>
          <a:xfrm flipH="1" rot="5400000">
            <a:off x="8145383" y="723654"/>
            <a:ext cx="1221581" cy="762952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19"/>
          <p:cNvSpPr/>
          <p:nvPr/>
        </p:nvSpPr>
        <p:spPr>
          <a:xfrm flipH="1" rot="5400000">
            <a:off x="8146252" y="2919511"/>
            <a:ext cx="1221581" cy="762952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19"/>
          <p:cNvSpPr/>
          <p:nvPr/>
        </p:nvSpPr>
        <p:spPr>
          <a:xfrm flipH="1">
            <a:off x="8119259" y="3662691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19"/>
          <p:cNvSpPr/>
          <p:nvPr/>
        </p:nvSpPr>
        <p:spPr>
          <a:xfrm rot="10800000">
            <a:off x="8119854" y="4148214"/>
            <a:ext cx="1019266" cy="979182"/>
          </a:xfrm>
          <a:custGeom>
            <a:rect b="b" l="l" r="r" t="t"/>
            <a:pathLst>
              <a:path extrusionOk="0" h="763495" w="763495">
                <a:moveTo>
                  <a:pt x="-68" y="-111"/>
                </a:moveTo>
                <a:lnTo>
                  <a:pt x="572556" y="-111"/>
                </a:lnTo>
                <a:lnTo>
                  <a:pt x="572556" y="190761"/>
                </a:lnTo>
                <a:cubicBezTo>
                  <a:pt x="572556" y="286201"/>
                  <a:pt x="763427" y="47609"/>
                  <a:pt x="763427" y="286201"/>
                </a:cubicBezTo>
                <a:cubicBezTo>
                  <a:pt x="763427" y="524793"/>
                  <a:pt x="572556" y="286201"/>
                  <a:pt x="572556" y="381642"/>
                </a:cubicBezTo>
                <a:lnTo>
                  <a:pt x="572556" y="572513"/>
                </a:lnTo>
                <a:lnTo>
                  <a:pt x="381684" y="572513"/>
                </a:lnTo>
                <a:cubicBezTo>
                  <a:pt x="286244" y="572513"/>
                  <a:pt x="524836" y="763385"/>
                  <a:pt x="286244" y="763385"/>
                </a:cubicBezTo>
                <a:cubicBezTo>
                  <a:pt x="47652" y="763385"/>
                  <a:pt x="286244" y="572513"/>
                  <a:pt x="190803" y="572513"/>
                </a:cubicBezTo>
                <a:lnTo>
                  <a:pt x="-68" y="572513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19"/>
          <p:cNvSpPr/>
          <p:nvPr/>
        </p:nvSpPr>
        <p:spPr>
          <a:xfrm flipH="1" rot="10800000">
            <a:off x="2035641" y="4397582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9"/>
          <p:cNvSpPr/>
          <p:nvPr/>
        </p:nvSpPr>
        <p:spPr>
          <a:xfrm flipH="1" rot="5400000">
            <a:off x="1423496" y="4259509"/>
            <a:ext cx="979805" cy="763391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19"/>
          <p:cNvSpPr/>
          <p:nvPr/>
        </p:nvSpPr>
        <p:spPr>
          <a:xfrm flipH="1" rot="10800000">
            <a:off x="6087783" y="4393474"/>
            <a:ext cx="765699" cy="732949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380889"/>
                </a:lnTo>
                <a:cubicBezTo>
                  <a:pt x="-68" y="285639"/>
                  <a:pt x="191118" y="523764"/>
                  <a:pt x="191118" y="285639"/>
                </a:cubicBezTo>
                <a:cubicBezTo>
                  <a:pt x="191118" y="47514"/>
                  <a:pt x="-68" y="285639"/>
                  <a:pt x="-68" y="190389"/>
                </a:cubicBezTo>
                <a:lnTo>
                  <a:pt x="-68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19"/>
          <p:cNvSpPr/>
          <p:nvPr/>
        </p:nvSpPr>
        <p:spPr>
          <a:xfrm rot="10800000">
            <a:off x="7615233" y="4396495"/>
            <a:ext cx="765699" cy="732949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380889"/>
                </a:lnTo>
                <a:cubicBezTo>
                  <a:pt x="-68" y="285639"/>
                  <a:pt x="191118" y="523764"/>
                  <a:pt x="191118" y="285639"/>
                </a:cubicBezTo>
                <a:cubicBezTo>
                  <a:pt x="191118" y="47514"/>
                  <a:pt x="-68" y="285639"/>
                  <a:pt x="-68" y="190389"/>
                </a:cubicBezTo>
                <a:lnTo>
                  <a:pt x="-68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9"/>
          <p:cNvSpPr/>
          <p:nvPr/>
        </p:nvSpPr>
        <p:spPr>
          <a:xfrm>
            <a:off x="7362697" y="490990"/>
            <a:ext cx="1271588" cy="1221581"/>
          </a:xfrm>
          <a:custGeom>
            <a:rect b="b" l="l" r="r" t="t"/>
            <a:pathLst>
              <a:path extrusionOk="0" h="952500" w="952500">
                <a:moveTo>
                  <a:pt x="190444" y="190208"/>
                </a:moveTo>
                <a:lnTo>
                  <a:pt x="380944" y="190208"/>
                </a:lnTo>
                <a:cubicBezTo>
                  <a:pt x="476194" y="190208"/>
                  <a:pt x="238069" y="-292"/>
                  <a:pt x="476194" y="-292"/>
                </a:cubicBezTo>
                <a:cubicBezTo>
                  <a:pt x="714319" y="-292"/>
                  <a:pt x="476194" y="190208"/>
                  <a:pt x="571444" y="190208"/>
                </a:cubicBezTo>
                <a:lnTo>
                  <a:pt x="761944" y="190208"/>
                </a:lnTo>
                <a:lnTo>
                  <a:pt x="761944" y="380708"/>
                </a:lnTo>
                <a:cubicBezTo>
                  <a:pt x="761944" y="475958"/>
                  <a:pt x="952444" y="237833"/>
                  <a:pt x="952444" y="475958"/>
                </a:cubicBezTo>
                <a:cubicBezTo>
                  <a:pt x="952444" y="714083"/>
                  <a:pt x="761944" y="475958"/>
                  <a:pt x="761944" y="571208"/>
                </a:cubicBezTo>
                <a:lnTo>
                  <a:pt x="761944" y="761708"/>
                </a:lnTo>
                <a:lnTo>
                  <a:pt x="571444" y="761708"/>
                </a:lnTo>
                <a:cubicBezTo>
                  <a:pt x="476194" y="761708"/>
                  <a:pt x="714319" y="952208"/>
                  <a:pt x="476194" y="952208"/>
                </a:cubicBezTo>
                <a:cubicBezTo>
                  <a:pt x="238069" y="952208"/>
                  <a:pt x="476194" y="761708"/>
                  <a:pt x="380944" y="761708"/>
                </a:cubicBezTo>
                <a:lnTo>
                  <a:pt x="190444" y="761708"/>
                </a:lnTo>
                <a:lnTo>
                  <a:pt x="190444" y="571208"/>
                </a:lnTo>
                <a:cubicBezTo>
                  <a:pt x="190444" y="475958"/>
                  <a:pt x="-56" y="714083"/>
                  <a:pt x="-56" y="475958"/>
                </a:cubicBezTo>
                <a:cubicBezTo>
                  <a:pt x="-56" y="237833"/>
                  <a:pt x="190444" y="475958"/>
                  <a:pt x="190444" y="380708"/>
                </a:cubicBezTo>
                <a:lnTo>
                  <a:pt x="190444" y="190208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19"/>
          <p:cNvSpPr/>
          <p:nvPr/>
        </p:nvSpPr>
        <p:spPr>
          <a:xfrm rot="5400000">
            <a:off x="-381260" y="2939075"/>
            <a:ext cx="848509" cy="85887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8 Three columns">
  <p:cSld name="CUSTOM_8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 txBox="1"/>
          <p:nvPr>
            <p:ph idx="1" type="subTitle"/>
          </p:nvPr>
        </p:nvSpPr>
        <p:spPr>
          <a:xfrm>
            <a:off x="1566455" y="2268129"/>
            <a:ext cx="60099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9pPr>
          </a:lstStyle>
          <a:p/>
        </p:txBody>
      </p:sp>
      <p:sp>
        <p:nvSpPr>
          <p:cNvPr id="195" name="Google Shape;195;p20"/>
          <p:cNvSpPr txBox="1"/>
          <p:nvPr>
            <p:ph idx="2" type="subTitle"/>
          </p:nvPr>
        </p:nvSpPr>
        <p:spPr>
          <a:xfrm>
            <a:off x="1566455" y="3186047"/>
            <a:ext cx="60099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9pPr>
          </a:lstStyle>
          <a:p/>
        </p:txBody>
      </p:sp>
      <p:sp>
        <p:nvSpPr>
          <p:cNvPr id="196" name="Google Shape;196;p20"/>
          <p:cNvSpPr txBox="1"/>
          <p:nvPr>
            <p:ph idx="3" type="body"/>
          </p:nvPr>
        </p:nvSpPr>
        <p:spPr>
          <a:xfrm>
            <a:off x="1566450" y="2588018"/>
            <a:ext cx="60099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97" name="Google Shape;197;p20"/>
          <p:cNvSpPr txBox="1"/>
          <p:nvPr>
            <p:ph idx="4" type="body"/>
          </p:nvPr>
        </p:nvSpPr>
        <p:spPr>
          <a:xfrm>
            <a:off x="1566450" y="3496013"/>
            <a:ext cx="60111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98" name="Google Shape;198;p20"/>
          <p:cNvSpPr/>
          <p:nvPr/>
        </p:nvSpPr>
        <p:spPr>
          <a:xfrm rot="-5400000">
            <a:off x="-98421" y="4272366"/>
            <a:ext cx="979317" cy="762953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3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-292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20"/>
          <p:cNvSpPr/>
          <p:nvPr/>
        </p:nvSpPr>
        <p:spPr>
          <a:xfrm>
            <a:off x="769714" y="20099"/>
            <a:ext cx="765699" cy="732949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380889"/>
                </a:lnTo>
                <a:cubicBezTo>
                  <a:pt x="-68" y="285639"/>
                  <a:pt x="191118" y="523764"/>
                  <a:pt x="191118" y="285639"/>
                </a:cubicBezTo>
                <a:cubicBezTo>
                  <a:pt x="191118" y="47514"/>
                  <a:pt x="-68" y="285639"/>
                  <a:pt x="-68" y="190389"/>
                </a:cubicBezTo>
                <a:lnTo>
                  <a:pt x="-68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20"/>
          <p:cNvSpPr/>
          <p:nvPr/>
        </p:nvSpPr>
        <p:spPr>
          <a:xfrm>
            <a:off x="4880" y="20099"/>
            <a:ext cx="1019266" cy="979182"/>
          </a:xfrm>
          <a:custGeom>
            <a:rect b="b" l="l" r="r" t="t"/>
            <a:pathLst>
              <a:path extrusionOk="0" h="763495" w="763495">
                <a:moveTo>
                  <a:pt x="-68" y="-111"/>
                </a:moveTo>
                <a:lnTo>
                  <a:pt x="572556" y="-111"/>
                </a:lnTo>
                <a:lnTo>
                  <a:pt x="572556" y="190761"/>
                </a:lnTo>
                <a:cubicBezTo>
                  <a:pt x="572556" y="286201"/>
                  <a:pt x="763427" y="47609"/>
                  <a:pt x="763427" y="286201"/>
                </a:cubicBezTo>
                <a:cubicBezTo>
                  <a:pt x="763427" y="524793"/>
                  <a:pt x="572556" y="286201"/>
                  <a:pt x="572556" y="381642"/>
                </a:cubicBezTo>
                <a:lnTo>
                  <a:pt x="572556" y="572513"/>
                </a:lnTo>
                <a:lnTo>
                  <a:pt x="381684" y="572513"/>
                </a:lnTo>
                <a:cubicBezTo>
                  <a:pt x="286244" y="572513"/>
                  <a:pt x="524836" y="763385"/>
                  <a:pt x="286244" y="763385"/>
                </a:cubicBezTo>
                <a:cubicBezTo>
                  <a:pt x="47652" y="763385"/>
                  <a:pt x="286244" y="572513"/>
                  <a:pt x="190803" y="572513"/>
                </a:cubicBezTo>
                <a:lnTo>
                  <a:pt x="-68" y="572513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20"/>
          <p:cNvSpPr/>
          <p:nvPr/>
        </p:nvSpPr>
        <p:spPr>
          <a:xfrm flipH="1" rot="-5400000">
            <a:off x="-103301" y="864633"/>
            <a:ext cx="979317" cy="762953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4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380708"/>
                </a:lnTo>
                <a:cubicBezTo>
                  <a:pt x="-56" y="285458"/>
                  <a:pt x="190844" y="523583"/>
                  <a:pt x="190844" y="285458"/>
                </a:cubicBezTo>
                <a:cubicBezTo>
                  <a:pt x="190844" y="47333"/>
                  <a:pt x="-56" y="285458"/>
                  <a:pt x="-56" y="190208"/>
                </a:cubicBezTo>
                <a:lnTo>
                  <a:pt x="-56" y="-292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0"/>
          <p:cNvSpPr/>
          <p:nvPr/>
        </p:nvSpPr>
        <p:spPr>
          <a:xfrm>
            <a:off x="4881" y="3682391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0"/>
          <p:cNvSpPr/>
          <p:nvPr/>
        </p:nvSpPr>
        <p:spPr>
          <a:xfrm rot="5400000">
            <a:off x="8388380" y="6239"/>
            <a:ext cx="735587" cy="762952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20"/>
          <p:cNvSpPr/>
          <p:nvPr/>
        </p:nvSpPr>
        <p:spPr>
          <a:xfrm flipH="1" rot="5400000">
            <a:off x="8145383" y="731360"/>
            <a:ext cx="1221581" cy="762952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0"/>
          <p:cNvSpPr/>
          <p:nvPr/>
        </p:nvSpPr>
        <p:spPr>
          <a:xfrm flipH="1">
            <a:off x="8119259" y="3670397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20"/>
          <p:cNvSpPr/>
          <p:nvPr/>
        </p:nvSpPr>
        <p:spPr>
          <a:xfrm rot="10800000">
            <a:off x="8119854" y="4155920"/>
            <a:ext cx="1019266" cy="979182"/>
          </a:xfrm>
          <a:custGeom>
            <a:rect b="b" l="l" r="r" t="t"/>
            <a:pathLst>
              <a:path extrusionOk="0" h="763495" w="763495">
                <a:moveTo>
                  <a:pt x="-68" y="-111"/>
                </a:moveTo>
                <a:lnTo>
                  <a:pt x="572556" y="-111"/>
                </a:lnTo>
                <a:lnTo>
                  <a:pt x="572556" y="190761"/>
                </a:lnTo>
                <a:cubicBezTo>
                  <a:pt x="572556" y="286201"/>
                  <a:pt x="763427" y="47609"/>
                  <a:pt x="763427" y="286201"/>
                </a:cubicBezTo>
                <a:cubicBezTo>
                  <a:pt x="763427" y="524793"/>
                  <a:pt x="572556" y="286201"/>
                  <a:pt x="572556" y="381642"/>
                </a:cubicBezTo>
                <a:lnTo>
                  <a:pt x="572556" y="572513"/>
                </a:lnTo>
                <a:lnTo>
                  <a:pt x="381684" y="572513"/>
                </a:lnTo>
                <a:cubicBezTo>
                  <a:pt x="286244" y="572513"/>
                  <a:pt x="524836" y="763385"/>
                  <a:pt x="286244" y="763385"/>
                </a:cubicBezTo>
                <a:cubicBezTo>
                  <a:pt x="47652" y="763385"/>
                  <a:pt x="286244" y="572513"/>
                  <a:pt x="190803" y="572513"/>
                </a:cubicBezTo>
                <a:lnTo>
                  <a:pt x="-68" y="572513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0"/>
          <p:cNvSpPr/>
          <p:nvPr/>
        </p:nvSpPr>
        <p:spPr>
          <a:xfrm>
            <a:off x="7359832" y="19922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20"/>
          <p:cNvSpPr/>
          <p:nvPr/>
        </p:nvSpPr>
        <p:spPr>
          <a:xfrm flipH="1" rot="10800000">
            <a:off x="515819" y="4401181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0"/>
          <p:cNvSpPr/>
          <p:nvPr/>
        </p:nvSpPr>
        <p:spPr>
          <a:xfrm rot="10800000">
            <a:off x="7615233" y="4404201"/>
            <a:ext cx="765699" cy="732949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380889"/>
                </a:lnTo>
                <a:cubicBezTo>
                  <a:pt x="-68" y="285639"/>
                  <a:pt x="191118" y="523764"/>
                  <a:pt x="191118" y="285639"/>
                </a:cubicBezTo>
                <a:cubicBezTo>
                  <a:pt x="191118" y="47514"/>
                  <a:pt x="-68" y="285639"/>
                  <a:pt x="-68" y="190389"/>
                </a:cubicBezTo>
                <a:lnTo>
                  <a:pt x="-68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0"/>
          <p:cNvSpPr txBox="1"/>
          <p:nvPr>
            <p:ph idx="5" type="subTitle"/>
          </p:nvPr>
        </p:nvSpPr>
        <p:spPr>
          <a:xfrm>
            <a:off x="1566455" y="1350211"/>
            <a:ext cx="60099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9pPr>
          </a:lstStyle>
          <a:p/>
        </p:txBody>
      </p:sp>
      <p:sp>
        <p:nvSpPr>
          <p:cNvPr id="211" name="Google Shape;211;p20"/>
          <p:cNvSpPr txBox="1"/>
          <p:nvPr>
            <p:ph type="title"/>
          </p:nvPr>
        </p:nvSpPr>
        <p:spPr>
          <a:xfrm>
            <a:off x="1566450" y="497756"/>
            <a:ext cx="600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12" name="Google Shape;212;p20"/>
          <p:cNvSpPr txBox="1"/>
          <p:nvPr>
            <p:ph idx="6" type="body"/>
          </p:nvPr>
        </p:nvSpPr>
        <p:spPr>
          <a:xfrm>
            <a:off x="1566450" y="1678673"/>
            <a:ext cx="6009900" cy="6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213" name="Google Shape;213;p20"/>
          <p:cNvSpPr/>
          <p:nvPr/>
        </p:nvSpPr>
        <p:spPr>
          <a:xfrm rot="5400000">
            <a:off x="-381260" y="3053375"/>
            <a:ext cx="848509" cy="85887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9 Big Title">
  <p:cSld name="CUSTOM_7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1"/>
          <p:cNvSpPr/>
          <p:nvPr/>
        </p:nvSpPr>
        <p:spPr>
          <a:xfrm rot="-5400000">
            <a:off x="7382133" y="3660834"/>
            <a:ext cx="1221581" cy="762952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1"/>
          <p:cNvSpPr txBox="1"/>
          <p:nvPr>
            <p:ph type="title"/>
          </p:nvPr>
        </p:nvSpPr>
        <p:spPr>
          <a:xfrm>
            <a:off x="1533938" y="756450"/>
            <a:ext cx="6076200" cy="36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17" name="Google Shape;217;p21"/>
          <p:cNvSpPr/>
          <p:nvPr/>
        </p:nvSpPr>
        <p:spPr>
          <a:xfrm>
            <a:off x="517399" y="511394"/>
            <a:ext cx="1271588" cy="1221581"/>
          </a:xfrm>
          <a:custGeom>
            <a:rect b="b" l="l" r="r" t="t"/>
            <a:pathLst>
              <a:path extrusionOk="0" h="952500" w="952500">
                <a:moveTo>
                  <a:pt x="190444" y="190208"/>
                </a:moveTo>
                <a:lnTo>
                  <a:pt x="380944" y="190208"/>
                </a:lnTo>
                <a:cubicBezTo>
                  <a:pt x="476194" y="190208"/>
                  <a:pt x="238069" y="-292"/>
                  <a:pt x="476194" y="-292"/>
                </a:cubicBezTo>
                <a:cubicBezTo>
                  <a:pt x="714319" y="-292"/>
                  <a:pt x="476194" y="190208"/>
                  <a:pt x="571444" y="190208"/>
                </a:cubicBezTo>
                <a:lnTo>
                  <a:pt x="761944" y="190208"/>
                </a:lnTo>
                <a:lnTo>
                  <a:pt x="761944" y="380708"/>
                </a:lnTo>
                <a:cubicBezTo>
                  <a:pt x="761944" y="475958"/>
                  <a:pt x="952444" y="237833"/>
                  <a:pt x="952444" y="475958"/>
                </a:cubicBezTo>
                <a:cubicBezTo>
                  <a:pt x="952444" y="714083"/>
                  <a:pt x="761944" y="475958"/>
                  <a:pt x="761944" y="571208"/>
                </a:cubicBezTo>
                <a:lnTo>
                  <a:pt x="761944" y="761708"/>
                </a:lnTo>
                <a:lnTo>
                  <a:pt x="571444" y="761708"/>
                </a:lnTo>
                <a:cubicBezTo>
                  <a:pt x="476194" y="761708"/>
                  <a:pt x="714319" y="952208"/>
                  <a:pt x="476194" y="952208"/>
                </a:cubicBezTo>
                <a:cubicBezTo>
                  <a:pt x="238069" y="952208"/>
                  <a:pt x="476194" y="761708"/>
                  <a:pt x="380944" y="761708"/>
                </a:cubicBezTo>
                <a:lnTo>
                  <a:pt x="190444" y="761708"/>
                </a:lnTo>
                <a:lnTo>
                  <a:pt x="190444" y="571208"/>
                </a:lnTo>
                <a:cubicBezTo>
                  <a:pt x="190444" y="475958"/>
                  <a:pt x="-56" y="714083"/>
                  <a:pt x="-56" y="475958"/>
                </a:cubicBezTo>
                <a:cubicBezTo>
                  <a:pt x="-56" y="237833"/>
                  <a:pt x="190444" y="475958"/>
                  <a:pt x="190444" y="380708"/>
                </a:cubicBezTo>
                <a:lnTo>
                  <a:pt x="190444" y="190208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1"/>
          <p:cNvSpPr/>
          <p:nvPr/>
        </p:nvSpPr>
        <p:spPr>
          <a:xfrm>
            <a:off x="769714" y="20099"/>
            <a:ext cx="765699" cy="732949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380889"/>
                </a:lnTo>
                <a:cubicBezTo>
                  <a:pt x="-68" y="285639"/>
                  <a:pt x="191118" y="523764"/>
                  <a:pt x="191118" y="285639"/>
                </a:cubicBezTo>
                <a:cubicBezTo>
                  <a:pt x="191118" y="47514"/>
                  <a:pt x="-68" y="285639"/>
                  <a:pt x="-68" y="190389"/>
                </a:cubicBezTo>
                <a:lnTo>
                  <a:pt x="-68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1"/>
          <p:cNvSpPr/>
          <p:nvPr/>
        </p:nvSpPr>
        <p:spPr>
          <a:xfrm>
            <a:off x="4880" y="20099"/>
            <a:ext cx="1019266" cy="979182"/>
          </a:xfrm>
          <a:custGeom>
            <a:rect b="b" l="l" r="r" t="t"/>
            <a:pathLst>
              <a:path extrusionOk="0" h="763495" w="763495">
                <a:moveTo>
                  <a:pt x="-68" y="-111"/>
                </a:moveTo>
                <a:lnTo>
                  <a:pt x="572556" y="-111"/>
                </a:lnTo>
                <a:lnTo>
                  <a:pt x="572556" y="190761"/>
                </a:lnTo>
                <a:cubicBezTo>
                  <a:pt x="572556" y="286201"/>
                  <a:pt x="763427" y="47609"/>
                  <a:pt x="763427" y="286201"/>
                </a:cubicBezTo>
                <a:cubicBezTo>
                  <a:pt x="763427" y="524793"/>
                  <a:pt x="572556" y="286201"/>
                  <a:pt x="572556" y="381642"/>
                </a:cubicBezTo>
                <a:lnTo>
                  <a:pt x="572556" y="572513"/>
                </a:lnTo>
                <a:lnTo>
                  <a:pt x="381684" y="572513"/>
                </a:lnTo>
                <a:cubicBezTo>
                  <a:pt x="286244" y="572513"/>
                  <a:pt x="524836" y="763385"/>
                  <a:pt x="286244" y="763385"/>
                </a:cubicBezTo>
                <a:cubicBezTo>
                  <a:pt x="47652" y="763385"/>
                  <a:pt x="286244" y="572513"/>
                  <a:pt x="190803" y="572513"/>
                </a:cubicBezTo>
                <a:lnTo>
                  <a:pt x="-68" y="572513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1"/>
          <p:cNvSpPr/>
          <p:nvPr/>
        </p:nvSpPr>
        <p:spPr>
          <a:xfrm flipH="1" rot="-5400000">
            <a:off x="-103301" y="864633"/>
            <a:ext cx="979317" cy="762953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4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380708"/>
                </a:lnTo>
                <a:cubicBezTo>
                  <a:pt x="-56" y="285458"/>
                  <a:pt x="190844" y="523583"/>
                  <a:pt x="190844" y="285458"/>
                </a:cubicBezTo>
                <a:cubicBezTo>
                  <a:pt x="190844" y="47333"/>
                  <a:pt x="-56" y="285458"/>
                  <a:pt x="-56" y="190208"/>
                </a:cubicBezTo>
                <a:lnTo>
                  <a:pt x="-56" y="-292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21"/>
          <p:cNvSpPr/>
          <p:nvPr/>
        </p:nvSpPr>
        <p:spPr>
          <a:xfrm>
            <a:off x="0" y="1488775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21"/>
          <p:cNvSpPr/>
          <p:nvPr/>
        </p:nvSpPr>
        <p:spPr>
          <a:xfrm>
            <a:off x="1277817" y="20099"/>
            <a:ext cx="1271587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21"/>
          <p:cNvSpPr/>
          <p:nvPr/>
        </p:nvSpPr>
        <p:spPr>
          <a:xfrm flipH="1">
            <a:off x="5066086" y="15415"/>
            <a:ext cx="1019406" cy="732949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4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380708"/>
                </a:lnTo>
                <a:cubicBezTo>
                  <a:pt x="-56" y="285458"/>
                  <a:pt x="190844" y="523583"/>
                  <a:pt x="190844" y="285458"/>
                </a:cubicBezTo>
                <a:cubicBezTo>
                  <a:pt x="190844" y="47333"/>
                  <a:pt x="-56" y="285458"/>
                  <a:pt x="-56" y="190208"/>
                </a:cubicBezTo>
                <a:lnTo>
                  <a:pt x="-56" y="-292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1"/>
          <p:cNvSpPr/>
          <p:nvPr/>
        </p:nvSpPr>
        <p:spPr>
          <a:xfrm rot="5400000">
            <a:off x="4444741" y="125286"/>
            <a:ext cx="979805" cy="763391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1"/>
          <p:cNvSpPr/>
          <p:nvPr/>
        </p:nvSpPr>
        <p:spPr>
          <a:xfrm>
            <a:off x="3810424" y="15415"/>
            <a:ext cx="1019406" cy="732949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4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380708"/>
                </a:lnTo>
                <a:cubicBezTo>
                  <a:pt x="-56" y="285458"/>
                  <a:pt x="190844" y="523583"/>
                  <a:pt x="190844" y="285458"/>
                </a:cubicBezTo>
                <a:cubicBezTo>
                  <a:pt x="190844" y="47333"/>
                  <a:pt x="-56" y="285458"/>
                  <a:pt x="-56" y="190208"/>
                </a:cubicBezTo>
                <a:lnTo>
                  <a:pt x="-56" y="-292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21"/>
          <p:cNvSpPr/>
          <p:nvPr/>
        </p:nvSpPr>
        <p:spPr>
          <a:xfrm>
            <a:off x="2797640" y="22342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21"/>
          <p:cNvSpPr/>
          <p:nvPr/>
        </p:nvSpPr>
        <p:spPr>
          <a:xfrm rot="5400000">
            <a:off x="2185495" y="129972"/>
            <a:ext cx="979805" cy="763391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21"/>
          <p:cNvSpPr/>
          <p:nvPr/>
        </p:nvSpPr>
        <p:spPr>
          <a:xfrm>
            <a:off x="5835224" y="20099"/>
            <a:ext cx="1271587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21"/>
          <p:cNvSpPr/>
          <p:nvPr/>
        </p:nvSpPr>
        <p:spPr>
          <a:xfrm>
            <a:off x="6849782" y="20099"/>
            <a:ext cx="765699" cy="732949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380889"/>
                </a:lnTo>
                <a:cubicBezTo>
                  <a:pt x="-68" y="285639"/>
                  <a:pt x="191118" y="523764"/>
                  <a:pt x="191118" y="285639"/>
                </a:cubicBezTo>
                <a:cubicBezTo>
                  <a:pt x="191118" y="47514"/>
                  <a:pt x="-68" y="285639"/>
                  <a:pt x="-68" y="190389"/>
                </a:cubicBezTo>
                <a:lnTo>
                  <a:pt x="-68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21"/>
          <p:cNvSpPr/>
          <p:nvPr/>
        </p:nvSpPr>
        <p:spPr>
          <a:xfrm flipH="1">
            <a:off x="8124140" y="1476783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1"/>
          <p:cNvSpPr/>
          <p:nvPr/>
        </p:nvSpPr>
        <p:spPr>
          <a:xfrm rot="5400000">
            <a:off x="8388380" y="6239"/>
            <a:ext cx="735587" cy="762952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1"/>
          <p:cNvSpPr/>
          <p:nvPr/>
        </p:nvSpPr>
        <p:spPr>
          <a:xfrm flipH="1" rot="5400000">
            <a:off x="8145383" y="731360"/>
            <a:ext cx="1221581" cy="762952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1"/>
          <p:cNvSpPr/>
          <p:nvPr/>
        </p:nvSpPr>
        <p:spPr>
          <a:xfrm>
            <a:off x="7359832" y="19922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1"/>
          <p:cNvSpPr/>
          <p:nvPr/>
        </p:nvSpPr>
        <p:spPr>
          <a:xfrm>
            <a:off x="7362697" y="498697"/>
            <a:ext cx="1271588" cy="1221581"/>
          </a:xfrm>
          <a:custGeom>
            <a:rect b="b" l="l" r="r" t="t"/>
            <a:pathLst>
              <a:path extrusionOk="0" h="952500" w="952500">
                <a:moveTo>
                  <a:pt x="190444" y="190208"/>
                </a:moveTo>
                <a:lnTo>
                  <a:pt x="380944" y="190208"/>
                </a:lnTo>
                <a:cubicBezTo>
                  <a:pt x="476194" y="190208"/>
                  <a:pt x="238069" y="-292"/>
                  <a:pt x="476194" y="-292"/>
                </a:cubicBezTo>
                <a:cubicBezTo>
                  <a:pt x="714319" y="-292"/>
                  <a:pt x="476194" y="190208"/>
                  <a:pt x="571444" y="190208"/>
                </a:cubicBezTo>
                <a:lnTo>
                  <a:pt x="761944" y="190208"/>
                </a:lnTo>
                <a:lnTo>
                  <a:pt x="761944" y="380708"/>
                </a:lnTo>
                <a:cubicBezTo>
                  <a:pt x="761944" y="475958"/>
                  <a:pt x="952444" y="237833"/>
                  <a:pt x="952444" y="475958"/>
                </a:cubicBezTo>
                <a:cubicBezTo>
                  <a:pt x="952444" y="714083"/>
                  <a:pt x="761944" y="475958"/>
                  <a:pt x="761944" y="571208"/>
                </a:cubicBezTo>
                <a:lnTo>
                  <a:pt x="761944" y="761708"/>
                </a:lnTo>
                <a:lnTo>
                  <a:pt x="571444" y="761708"/>
                </a:lnTo>
                <a:cubicBezTo>
                  <a:pt x="476194" y="761708"/>
                  <a:pt x="714319" y="952208"/>
                  <a:pt x="476194" y="952208"/>
                </a:cubicBezTo>
                <a:cubicBezTo>
                  <a:pt x="238069" y="952208"/>
                  <a:pt x="476194" y="761708"/>
                  <a:pt x="380944" y="761708"/>
                </a:cubicBezTo>
                <a:lnTo>
                  <a:pt x="190444" y="761708"/>
                </a:lnTo>
                <a:lnTo>
                  <a:pt x="190444" y="571208"/>
                </a:lnTo>
                <a:cubicBezTo>
                  <a:pt x="190444" y="475958"/>
                  <a:pt x="-56" y="714083"/>
                  <a:pt x="-56" y="475958"/>
                </a:cubicBezTo>
                <a:cubicBezTo>
                  <a:pt x="-56" y="237833"/>
                  <a:pt x="190444" y="475958"/>
                  <a:pt x="190444" y="380708"/>
                </a:cubicBezTo>
                <a:lnTo>
                  <a:pt x="190444" y="190208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21"/>
          <p:cNvSpPr/>
          <p:nvPr/>
        </p:nvSpPr>
        <p:spPr>
          <a:xfrm rot="-5400000">
            <a:off x="-98421" y="4272366"/>
            <a:ext cx="979317" cy="762953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3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-292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1"/>
          <p:cNvSpPr/>
          <p:nvPr/>
        </p:nvSpPr>
        <p:spPr>
          <a:xfrm rot="-5400000">
            <a:off x="-223833" y="2932860"/>
            <a:ext cx="1221581" cy="762953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21"/>
          <p:cNvSpPr/>
          <p:nvPr/>
        </p:nvSpPr>
        <p:spPr>
          <a:xfrm>
            <a:off x="4881" y="3682391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21"/>
          <p:cNvSpPr/>
          <p:nvPr/>
        </p:nvSpPr>
        <p:spPr>
          <a:xfrm flipH="1" rot="5400000">
            <a:off x="8146252" y="2927217"/>
            <a:ext cx="1221581" cy="762952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21"/>
          <p:cNvSpPr/>
          <p:nvPr/>
        </p:nvSpPr>
        <p:spPr>
          <a:xfrm flipH="1">
            <a:off x="8119259" y="3670397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1"/>
          <p:cNvSpPr/>
          <p:nvPr/>
        </p:nvSpPr>
        <p:spPr>
          <a:xfrm rot="10800000">
            <a:off x="8119854" y="4155920"/>
            <a:ext cx="1019266" cy="979182"/>
          </a:xfrm>
          <a:custGeom>
            <a:rect b="b" l="l" r="r" t="t"/>
            <a:pathLst>
              <a:path extrusionOk="0" h="763495" w="763495">
                <a:moveTo>
                  <a:pt x="-68" y="-111"/>
                </a:moveTo>
                <a:lnTo>
                  <a:pt x="572556" y="-111"/>
                </a:lnTo>
                <a:lnTo>
                  <a:pt x="572556" y="190761"/>
                </a:lnTo>
                <a:cubicBezTo>
                  <a:pt x="572556" y="286201"/>
                  <a:pt x="763427" y="47609"/>
                  <a:pt x="763427" y="286201"/>
                </a:cubicBezTo>
                <a:cubicBezTo>
                  <a:pt x="763427" y="524793"/>
                  <a:pt x="572556" y="286201"/>
                  <a:pt x="572556" y="381642"/>
                </a:cubicBezTo>
                <a:lnTo>
                  <a:pt x="572556" y="572513"/>
                </a:lnTo>
                <a:lnTo>
                  <a:pt x="381684" y="572513"/>
                </a:lnTo>
                <a:cubicBezTo>
                  <a:pt x="286244" y="572513"/>
                  <a:pt x="524836" y="763385"/>
                  <a:pt x="286244" y="763385"/>
                </a:cubicBezTo>
                <a:cubicBezTo>
                  <a:pt x="47652" y="763385"/>
                  <a:pt x="286244" y="572513"/>
                  <a:pt x="190803" y="572513"/>
                </a:cubicBezTo>
                <a:lnTo>
                  <a:pt x="-68" y="572513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1"/>
          <p:cNvSpPr/>
          <p:nvPr/>
        </p:nvSpPr>
        <p:spPr>
          <a:xfrm flipH="1" rot="10800000">
            <a:off x="515819" y="4401181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21"/>
          <p:cNvSpPr/>
          <p:nvPr/>
        </p:nvSpPr>
        <p:spPr>
          <a:xfrm rot="10800000">
            <a:off x="4316788" y="4405865"/>
            <a:ext cx="1019406" cy="732949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4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380708"/>
                </a:lnTo>
                <a:cubicBezTo>
                  <a:pt x="-56" y="285458"/>
                  <a:pt x="190844" y="523583"/>
                  <a:pt x="190844" y="285458"/>
                </a:cubicBezTo>
                <a:cubicBezTo>
                  <a:pt x="190844" y="47333"/>
                  <a:pt x="-56" y="285458"/>
                  <a:pt x="-56" y="190208"/>
                </a:cubicBezTo>
                <a:lnTo>
                  <a:pt x="-56" y="-292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21"/>
          <p:cNvSpPr/>
          <p:nvPr/>
        </p:nvSpPr>
        <p:spPr>
          <a:xfrm flipH="1" rot="5400000">
            <a:off x="3701793" y="4271902"/>
            <a:ext cx="979805" cy="763391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21"/>
          <p:cNvSpPr/>
          <p:nvPr/>
        </p:nvSpPr>
        <p:spPr>
          <a:xfrm flipH="1" rot="10800000">
            <a:off x="3048425" y="4405865"/>
            <a:ext cx="1019406" cy="732949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4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380708"/>
                </a:lnTo>
                <a:cubicBezTo>
                  <a:pt x="-56" y="285458"/>
                  <a:pt x="190844" y="523583"/>
                  <a:pt x="190844" y="285458"/>
                </a:cubicBezTo>
                <a:cubicBezTo>
                  <a:pt x="190844" y="47333"/>
                  <a:pt x="-56" y="285458"/>
                  <a:pt x="-56" y="190208"/>
                </a:cubicBezTo>
                <a:lnTo>
                  <a:pt x="-56" y="-292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21"/>
          <p:cNvSpPr/>
          <p:nvPr/>
        </p:nvSpPr>
        <p:spPr>
          <a:xfrm flipH="1" rot="10800000">
            <a:off x="2035641" y="4405288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21"/>
          <p:cNvSpPr/>
          <p:nvPr/>
        </p:nvSpPr>
        <p:spPr>
          <a:xfrm flipH="1" rot="5400000">
            <a:off x="1423496" y="4267216"/>
            <a:ext cx="979805" cy="763391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21"/>
          <p:cNvSpPr/>
          <p:nvPr/>
        </p:nvSpPr>
        <p:spPr>
          <a:xfrm flipH="1" rot="10800000">
            <a:off x="6087783" y="4401181"/>
            <a:ext cx="765699" cy="732949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380889"/>
                </a:lnTo>
                <a:cubicBezTo>
                  <a:pt x="-68" y="285639"/>
                  <a:pt x="191118" y="523764"/>
                  <a:pt x="191118" y="285639"/>
                </a:cubicBezTo>
                <a:cubicBezTo>
                  <a:pt x="191118" y="47514"/>
                  <a:pt x="-68" y="285639"/>
                  <a:pt x="-68" y="190389"/>
                </a:cubicBezTo>
                <a:lnTo>
                  <a:pt x="-68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1"/>
          <p:cNvSpPr/>
          <p:nvPr/>
        </p:nvSpPr>
        <p:spPr>
          <a:xfrm flipH="1" rot="10800000">
            <a:off x="6597833" y="4401358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1"/>
          <p:cNvSpPr/>
          <p:nvPr/>
        </p:nvSpPr>
        <p:spPr>
          <a:xfrm rot="10800000">
            <a:off x="7615233" y="4404201"/>
            <a:ext cx="765699" cy="732949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380889"/>
                </a:lnTo>
                <a:cubicBezTo>
                  <a:pt x="-68" y="285639"/>
                  <a:pt x="191118" y="523764"/>
                  <a:pt x="191118" y="285639"/>
                </a:cubicBezTo>
                <a:cubicBezTo>
                  <a:pt x="191118" y="47514"/>
                  <a:pt x="-68" y="285639"/>
                  <a:pt x="-68" y="190389"/>
                </a:cubicBezTo>
                <a:lnTo>
                  <a:pt x="-68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21"/>
          <p:cNvSpPr/>
          <p:nvPr/>
        </p:nvSpPr>
        <p:spPr>
          <a:xfrm flipH="1" rot="-5400000">
            <a:off x="768350" y="3671761"/>
            <a:ext cx="1017676" cy="1017676"/>
          </a:xfrm>
          <a:custGeom>
            <a:rect b="b" l="l" r="r" t="t"/>
            <a:pathLst>
              <a:path extrusionOk="0" h="762304" w="762304">
                <a:moveTo>
                  <a:pt x="-54" y="-273"/>
                </a:moveTo>
                <a:lnTo>
                  <a:pt x="190523" y="-273"/>
                </a:lnTo>
                <a:cubicBezTo>
                  <a:pt x="285811" y="-273"/>
                  <a:pt x="47591" y="190303"/>
                  <a:pt x="285811" y="190303"/>
                </a:cubicBezTo>
                <a:cubicBezTo>
                  <a:pt x="524041" y="190303"/>
                  <a:pt x="285811" y="-273"/>
                  <a:pt x="381099" y="-273"/>
                </a:cubicBezTo>
                <a:lnTo>
                  <a:pt x="571675" y="-273"/>
                </a:lnTo>
                <a:lnTo>
                  <a:pt x="571675" y="190303"/>
                </a:lnTo>
                <a:cubicBezTo>
                  <a:pt x="571675" y="285591"/>
                  <a:pt x="762251" y="47370"/>
                  <a:pt x="762251" y="285591"/>
                </a:cubicBezTo>
                <a:cubicBezTo>
                  <a:pt x="762251" y="523820"/>
                  <a:pt x="571675" y="285591"/>
                  <a:pt x="571675" y="380879"/>
                </a:cubicBezTo>
                <a:lnTo>
                  <a:pt x="571675" y="571455"/>
                </a:lnTo>
                <a:lnTo>
                  <a:pt x="381099" y="571455"/>
                </a:lnTo>
                <a:cubicBezTo>
                  <a:pt x="285811" y="571455"/>
                  <a:pt x="524031" y="762031"/>
                  <a:pt x="285811" y="762031"/>
                </a:cubicBezTo>
                <a:cubicBezTo>
                  <a:pt x="47591" y="762031"/>
                  <a:pt x="285811" y="571455"/>
                  <a:pt x="190523" y="571455"/>
                </a:cubicBezTo>
                <a:lnTo>
                  <a:pt x="-54" y="571455"/>
                </a:lnTo>
                <a:lnTo>
                  <a:pt x="-54" y="380879"/>
                </a:lnTo>
                <a:cubicBezTo>
                  <a:pt x="-54" y="285591"/>
                  <a:pt x="190523" y="523811"/>
                  <a:pt x="190523" y="285591"/>
                </a:cubicBezTo>
                <a:cubicBezTo>
                  <a:pt x="190523" y="47361"/>
                  <a:pt x="-54" y="285591"/>
                  <a:pt x="-54" y="190303"/>
                </a:cubicBezTo>
                <a:lnTo>
                  <a:pt x="-54" y="-273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1"/>
          <p:cNvSpPr/>
          <p:nvPr/>
        </p:nvSpPr>
        <p:spPr>
          <a:xfrm flipH="1" rot="10800000">
            <a:off x="5073226" y="4401181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21"/>
          <p:cNvSpPr/>
          <p:nvPr/>
        </p:nvSpPr>
        <p:spPr>
          <a:xfrm rot="5400000">
            <a:off x="-381260" y="4596425"/>
            <a:ext cx="848509" cy="85887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0 Text and Image">
  <p:cSld name="CUSTOM_9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2"/>
          <p:cNvSpPr txBox="1"/>
          <p:nvPr>
            <p:ph type="title"/>
          </p:nvPr>
        </p:nvSpPr>
        <p:spPr>
          <a:xfrm>
            <a:off x="308456" y="1295250"/>
            <a:ext cx="3343800" cy="17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2pPr>
            <a:lvl3pPr lvl="2" rtl="0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3pPr>
            <a:lvl4pPr lvl="3" rtl="0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4pPr>
            <a:lvl5pPr lvl="4" rtl="0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5pPr>
            <a:lvl6pPr lvl="5" rtl="0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6pPr>
            <a:lvl7pPr lvl="6" rtl="0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7pPr>
            <a:lvl8pPr lvl="7" rtl="0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8pPr>
            <a:lvl9pPr lvl="8" rtl="0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9pPr>
          </a:lstStyle>
          <a:p/>
        </p:txBody>
      </p:sp>
      <p:sp>
        <p:nvSpPr>
          <p:cNvPr id="255" name="Google Shape;255;p22"/>
          <p:cNvSpPr txBox="1"/>
          <p:nvPr>
            <p:ph idx="1" type="subTitle"/>
          </p:nvPr>
        </p:nvSpPr>
        <p:spPr>
          <a:xfrm>
            <a:off x="308456" y="3772331"/>
            <a:ext cx="3343800" cy="5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56" name="Google Shape;256;p22"/>
          <p:cNvSpPr/>
          <p:nvPr/>
        </p:nvSpPr>
        <p:spPr>
          <a:xfrm rot="5400000">
            <a:off x="-381260" y="4596425"/>
            <a:ext cx="848509" cy="85887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2 Percentages">
  <p:cSld name="CUSTOM_11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3"/>
          <p:cNvSpPr/>
          <p:nvPr/>
        </p:nvSpPr>
        <p:spPr>
          <a:xfrm flipH="1" rot="10800000">
            <a:off x="6300192" y="1498323"/>
            <a:ext cx="2532895" cy="2435549"/>
          </a:xfrm>
          <a:custGeom>
            <a:rect b="b" l="l" r="r" t="t"/>
            <a:pathLst>
              <a:path extrusionOk="0" h="763495" w="763495">
                <a:moveTo>
                  <a:pt x="-68" y="-111"/>
                </a:moveTo>
                <a:lnTo>
                  <a:pt x="572556" y="-111"/>
                </a:lnTo>
                <a:lnTo>
                  <a:pt x="572556" y="190761"/>
                </a:lnTo>
                <a:cubicBezTo>
                  <a:pt x="572556" y="286201"/>
                  <a:pt x="763427" y="47609"/>
                  <a:pt x="763427" y="286201"/>
                </a:cubicBezTo>
                <a:cubicBezTo>
                  <a:pt x="763427" y="524793"/>
                  <a:pt x="572556" y="286201"/>
                  <a:pt x="572556" y="381642"/>
                </a:cubicBezTo>
                <a:lnTo>
                  <a:pt x="572556" y="572513"/>
                </a:lnTo>
                <a:lnTo>
                  <a:pt x="381684" y="572513"/>
                </a:lnTo>
                <a:cubicBezTo>
                  <a:pt x="286244" y="572513"/>
                  <a:pt x="524836" y="763385"/>
                  <a:pt x="286244" y="763385"/>
                </a:cubicBezTo>
                <a:cubicBezTo>
                  <a:pt x="47652" y="763385"/>
                  <a:pt x="286244" y="572513"/>
                  <a:pt x="190803" y="572513"/>
                </a:cubicBezTo>
                <a:lnTo>
                  <a:pt x="-68" y="572513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23"/>
          <p:cNvSpPr/>
          <p:nvPr/>
        </p:nvSpPr>
        <p:spPr>
          <a:xfrm>
            <a:off x="2817414" y="1440234"/>
            <a:ext cx="3183731" cy="3059906"/>
          </a:xfrm>
          <a:custGeom>
            <a:rect b="b" l="l" r="r" t="t"/>
            <a:pathLst>
              <a:path extrusionOk="0" h="952500" w="952500">
                <a:moveTo>
                  <a:pt x="190444" y="190208"/>
                </a:moveTo>
                <a:lnTo>
                  <a:pt x="380944" y="190208"/>
                </a:lnTo>
                <a:cubicBezTo>
                  <a:pt x="476194" y="190208"/>
                  <a:pt x="238069" y="-292"/>
                  <a:pt x="476194" y="-292"/>
                </a:cubicBezTo>
                <a:cubicBezTo>
                  <a:pt x="714319" y="-292"/>
                  <a:pt x="476194" y="190208"/>
                  <a:pt x="571444" y="190208"/>
                </a:cubicBezTo>
                <a:lnTo>
                  <a:pt x="761944" y="190208"/>
                </a:lnTo>
                <a:lnTo>
                  <a:pt x="761944" y="380708"/>
                </a:lnTo>
                <a:cubicBezTo>
                  <a:pt x="761944" y="475958"/>
                  <a:pt x="952444" y="237833"/>
                  <a:pt x="952444" y="475958"/>
                </a:cubicBezTo>
                <a:cubicBezTo>
                  <a:pt x="952444" y="714083"/>
                  <a:pt x="761944" y="475958"/>
                  <a:pt x="761944" y="571208"/>
                </a:cubicBezTo>
                <a:lnTo>
                  <a:pt x="761944" y="761708"/>
                </a:lnTo>
                <a:lnTo>
                  <a:pt x="571444" y="761708"/>
                </a:lnTo>
                <a:cubicBezTo>
                  <a:pt x="476194" y="761708"/>
                  <a:pt x="714319" y="952208"/>
                  <a:pt x="476194" y="952208"/>
                </a:cubicBezTo>
                <a:cubicBezTo>
                  <a:pt x="238069" y="952208"/>
                  <a:pt x="476194" y="761708"/>
                  <a:pt x="380944" y="761708"/>
                </a:cubicBezTo>
                <a:lnTo>
                  <a:pt x="190444" y="761708"/>
                </a:lnTo>
                <a:lnTo>
                  <a:pt x="190444" y="571208"/>
                </a:lnTo>
                <a:cubicBezTo>
                  <a:pt x="190444" y="475958"/>
                  <a:pt x="-56" y="714083"/>
                  <a:pt x="-56" y="475958"/>
                </a:cubicBezTo>
                <a:cubicBezTo>
                  <a:pt x="-56" y="237833"/>
                  <a:pt x="190444" y="475958"/>
                  <a:pt x="190444" y="380708"/>
                </a:cubicBezTo>
                <a:lnTo>
                  <a:pt x="190444" y="190208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23"/>
          <p:cNvSpPr/>
          <p:nvPr/>
        </p:nvSpPr>
        <p:spPr>
          <a:xfrm rot="10800000">
            <a:off x="131096" y="1513852"/>
            <a:ext cx="2441275" cy="2345838"/>
          </a:xfrm>
          <a:custGeom>
            <a:rect b="b" l="l" r="r" t="t"/>
            <a:pathLst>
              <a:path extrusionOk="0" h="763495" w="763495">
                <a:moveTo>
                  <a:pt x="-68" y="-111"/>
                </a:moveTo>
                <a:lnTo>
                  <a:pt x="572556" y="-111"/>
                </a:lnTo>
                <a:lnTo>
                  <a:pt x="572556" y="190761"/>
                </a:lnTo>
                <a:cubicBezTo>
                  <a:pt x="572556" y="286201"/>
                  <a:pt x="763427" y="47609"/>
                  <a:pt x="763427" y="286201"/>
                </a:cubicBezTo>
                <a:cubicBezTo>
                  <a:pt x="763427" y="524793"/>
                  <a:pt x="572556" y="286201"/>
                  <a:pt x="572556" y="381642"/>
                </a:cubicBezTo>
                <a:lnTo>
                  <a:pt x="572556" y="572513"/>
                </a:lnTo>
                <a:lnTo>
                  <a:pt x="381684" y="572513"/>
                </a:lnTo>
                <a:cubicBezTo>
                  <a:pt x="286244" y="572513"/>
                  <a:pt x="524836" y="763385"/>
                  <a:pt x="286244" y="763385"/>
                </a:cubicBezTo>
                <a:cubicBezTo>
                  <a:pt x="47652" y="763385"/>
                  <a:pt x="286244" y="572513"/>
                  <a:pt x="190803" y="572513"/>
                </a:cubicBezTo>
                <a:lnTo>
                  <a:pt x="-68" y="572513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23"/>
          <p:cNvSpPr txBox="1"/>
          <p:nvPr>
            <p:ph hasCustomPrompt="1" type="title"/>
          </p:nvPr>
        </p:nvSpPr>
        <p:spPr>
          <a:xfrm>
            <a:off x="479119" y="2240813"/>
            <a:ext cx="2211300" cy="8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r>
              <a:t>xx%</a:t>
            </a:r>
          </a:p>
        </p:txBody>
      </p:sp>
      <p:sp>
        <p:nvSpPr>
          <p:cNvPr id="262" name="Google Shape;262;p23"/>
          <p:cNvSpPr txBox="1"/>
          <p:nvPr>
            <p:ph idx="2" type="title"/>
          </p:nvPr>
        </p:nvSpPr>
        <p:spPr>
          <a:xfrm>
            <a:off x="536269" y="673631"/>
            <a:ext cx="803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9pPr>
          </a:lstStyle>
          <a:p/>
        </p:txBody>
      </p:sp>
      <p:sp>
        <p:nvSpPr>
          <p:cNvPr id="263" name="Google Shape;263;p23"/>
          <p:cNvSpPr txBox="1"/>
          <p:nvPr>
            <p:ph hasCustomPrompt="1" idx="3" type="title"/>
          </p:nvPr>
        </p:nvSpPr>
        <p:spPr>
          <a:xfrm>
            <a:off x="3330102" y="2240813"/>
            <a:ext cx="2211300" cy="8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r>
              <a:t>xx%</a:t>
            </a:r>
          </a:p>
        </p:txBody>
      </p:sp>
      <p:sp>
        <p:nvSpPr>
          <p:cNvPr id="264" name="Google Shape;264;p23"/>
          <p:cNvSpPr txBox="1"/>
          <p:nvPr>
            <p:ph hasCustomPrompt="1" idx="4" type="title"/>
          </p:nvPr>
        </p:nvSpPr>
        <p:spPr>
          <a:xfrm>
            <a:off x="6132490" y="2240813"/>
            <a:ext cx="2211300" cy="8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r>
              <a:t>xx%</a:t>
            </a:r>
          </a:p>
        </p:txBody>
      </p:sp>
      <p:sp>
        <p:nvSpPr>
          <p:cNvPr id="265" name="Google Shape;265;p23"/>
          <p:cNvSpPr txBox="1"/>
          <p:nvPr>
            <p:ph idx="1" type="body"/>
          </p:nvPr>
        </p:nvSpPr>
        <p:spPr>
          <a:xfrm>
            <a:off x="6132485" y="3171994"/>
            <a:ext cx="2211300" cy="6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655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3655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266" name="Google Shape;266;p23"/>
          <p:cNvSpPr txBox="1"/>
          <p:nvPr>
            <p:ph idx="5" type="body"/>
          </p:nvPr>
        </p:nvSpPr>
        <p:spPr>
          <a:xfrm>
            <a:off x="3330109" y="3163631"/>
            <a:ext cx="2211300" cy="6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655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3655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267" name="Google Shape;267;p23"/>
          <p:cNvSpPr txBox="1"/>
          <p:nvPr>
            <p:ph idx="6" type="body"/>
          </p:nvPr>
        </p:nvSpPr>
        <p:spPr>
          <a:xfrm>
            <a:off x="479119" y="3163631"/>
            <a:ext cx="2211300" cy="6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655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3655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268" name="Google Shape;268;p23"/>
          <p:cNvSpPr/>
          <p:nvPr/>
        </p:nvSpPr>
        <p:spPr>
          <a:xfrm rot="5400000">
            <a:off x="-381260" y="4596425"/>
            <a:ext cx="848509" cy="85887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3 Six columns">
  <p:cSld name="CUSTOM_12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 txBox="1"/>
          <p:nvPr>
            <p:ph idx="1" type="subTitle"/>
          </p:nvPr>
        </p:nvSpPr>
        <p:spPr>
          <a:xfrm>
            <a:off x="540300" y="1622700"/>
            <a:ext cx="24378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9pPr>
          </a:lstStyle>
          <a:p/>
        </p:txBody>
      </p:sp>
      <p:sp>
        <p:nvSpPr>
          <p:cNvPr id="271" name="Google Shape;271;p24"/>
          <p:cNvSpPr txBox="1"/>
          <p:nvPr>
            <p:ph idx="2" type="subTitle"/>
          </p:nvPr>
        </p:nvSpPr>
        <p:spPr>
          <a:xfrm>
            <a:off x="540300" y="2786643"/>
            <a:ext cx="24378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9pPr>
          </a:lstStyle>
          <a:p/>
        </p:txBody>
      </p:sp>
      <p:sp>
        <p:nvSpPr>
          <p:cNvPr id="272" name="Google Shape;272;p24"/>
          <p:cNvSpPr txBox="1"/>
          <p:nvPr>
            <p:ph idx="3" type="subTitle"/>
          </p:nvPr>
        </p:nvSpPr>
        <p:spPr>
          <a:xfrm>
            <a:off x="6286340" y="1629735"/>
            <a:ext cx="24378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9pPr>
          </a:lstStyle>
          <a:p/>
        </p:txBody>
      </p:sp>
      <p:sp>
        <p:nvSpPr>
          <p:cNvPr id="273" name="Google Shape;273;p24"/>
          <p:cNvSpPr txBox="1"/>
          <p:nvPr>
            <p:ph idx="4" type="subTitle"/>
          </p:nvPr>
        </p:nvSpPr>
        <p:spPr>
          <a:xfrm>
            <a:off x="3428840" y="1635712"/>
            <a:ext cx="24378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9pPr>
          </a:lstStyle>
          <a:p/>
        </p:txBody>
      </p:sp>
      <p:sp>
        <p:nvSpPr>
          <p:cNvPr id="274" name="Google Shape;274;p24"/>
          <p:cNvSpPr txBox="1"/>
          <p:nvPr>
            <p:ph idx="5" type="subTitle"/>
          </p:nvPr>
        </p:nvSpPr>
        <p:spPr>
          <a:xfrm>
            <a:off x="3428840" y="2786643"/>
            <a:ext cx="24378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9pPr>
          </a:lstStyle>
          <a:p/>
        </p:txBody>
      </p:sp>
      <p:sp>
        <p:nvSpPr>
          <p:cNvPr id="275" name="Google Shape;275;p24"/>
          <p:cNvSpPr txBox="1"/>
          <p:nvPr>
            <p:ph idx="6" type="subTitle"/>
          </p:nvPr>
        </p:nvSpPr>
        <p:spPr>
          <a:xfrm>
            <a:off x="6286340" y="2772735"/>
            <a:ext cx="24378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9pPr>
          </a:lstStyle>
          <a:p/>
        </p:txBody>
      </p:sp>
      <p:sp>
        <p:nvSpPr>
          <p:cNvPr id="276" name="Google Shape;276;p24"/>
          <p:cNvSpPr txBox="1"/>
          <p:nvPr>
            <p:ph type="title"/>
          </p:nvPr>
        </p:nvSpPr>
        <p:spPr>
          <a:xfrm>
            <a:off x="540300" y="673631"/>
            <a:ext cx="818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77" name="Google Shape;277;p24"/>
          <p:cNvSpPr txBox="1"/>
          <p:nvPr>
            <p:ph idx="7" type="body"/>
          </p:nvPr>
        </p:nvSpPr>
        <p:spPr>
          <a:xfrm>
            <a:off x="3428840" y="1942350"/>
            <a:ext cx="2437800" cy="6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8" name="Google Shape;278;p24"/>
          <p:cNvSpPr txBox="1"/>
          <p:nvPr>
            <p:ph idx="8" type="body"/>
          </p:nvPr>
        </p:nvSpPr>
        <p:spPr>
          <a:xfrm>
            <a:off x="6286340" y="3085350"/>
            <a:ext cx="2437800" cy="6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9" name="Google Shape;279;p24"/>
          <p:cNvSpPr txBox="1"/>
          <p:nvPr>
            <p:ph idx="9" type="body"/>
          </p:nvPr>
        </p:nvSpPr>
        <p:spPr>
          <a:xfrm>
            <a:off x="3428840" y="3085350"/>
            <a:ext cx="2437800" cy="6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0" name="Google Shape;280;p24"/>
          <p:cNvSpPr txBox="1"/>
          <p:nvPr>
            <p:ph idx="13" type="body"/>
          </p:nvPr>
        </p:nvSpPr>
        <p:spPr>
          <a:xfrm>
            <a:off x="540300" y="1942350"/>
            <a:ext cx="2437800" cy="6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1" name="Google Shape;281;p24"/>
          <p:cNvSpPr txBox="1"/>
          <p:nvPr>
            <p:ph idx="14" type="body"/>
          </p:nvPr>
        </p:nvSpPr>
        <p:spPr>
          <a:xfrm>
            <a:off x="6286340" y="1942350"/>
            <a:ext cx="2437800" cy="6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2" name="Google Shape;282;p24"/>
          <p:cNvSpPr txBox="1"/>
          <p:nvPr>
            <p:ph idx="15" type="body"/>
          </p:nvPr>
        </p:nvSpPr>
        <p:spPr>
          <a:xfrm>
            <a:off x="540300" y="3085350"/>
            <a:ext cx="2437800" cy="6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3" name="Google Shape;283;p24"/>
          <p:cNvSpPr/>
          <p:nvPr/>
        </p:nvSpPr>
        <p:spPr>
          <a:xfrm rot="-5400000">
            <a:off x="-98421" y="4272366"/>
            <a:ext cx="979317" cy="762953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3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-292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24"/>
          <p:cNvSpPr/>
          <p:nvPr/>
        </p:nvSpPr>
        <p:spPr>
          <a:xfrm>
            <a:off x="4881" y="3682391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24"/>
          <p:cNvSpPr/>
          <p:nvPr/>
        </p:nvSpPr>
        <p:spPr>
          <a:xfrm rot="5400000">
            <a:off x="8388380" y="6239"/>
            <a:ext cx="735587" cy="762952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24"/>
          <p:cNvSpPr/>
          <p:nvPr/>
        </p:nvSpPr>
        <p:spPr>
          <a:xfrm flipH="1" rot="5400000">
            <a:off x="8145383" y="731360"/>
            <a:ext cx="1221581" cy="762952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24"/>
          <p:cNvSpPr/>
          <p:nvPr/>
        </p:nvSpPr>
        <p:spPr>
          <a:xfrm>
            <a:off x="7359832" y="19922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4"/>
          <p:cNvSpPr/>
          <p:nvPr/>
        </p:nvSpPr>
        <p:spPr>
          <a:xfrm flipH="1" rot="10800000">
            <a:off x="515819" y="4401181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24"/>
          <p:cNvSpPr/>
          <p:nvPr/>
        </p:nvSpPr>
        <p:spPr>
          <a:xfrm rot="5400000">
            <a:off x="-381260" y="3053375"/>
            <a:ext cx="848509" cy="85887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8 Team">
  <p:cSld name="CUSTOM_8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5"/>
          <p:cNvSpPr txBox="1"/>
          <p:nvPr>
            <p:ph idx="1" type="subTitle"/>
          </p:nvPr>
        </p:nvSpPr>
        <p:spPr>
          <a:xfrm>
            <a:off x="891789" y="2786906"/>
            <a:ext cx="19941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292" name="Google Shape;292;p25"/>
          <p:cNvSpPr txBox="1"/>
          <p:nvPr>
            <p:ph idx="2" type="subTitle"/>
          </p:nvPr>
        </p:nvSpPr>
        <p:spPr>
          <a:xfrm>
            <a:off x="3534977" y="2786906"/>
            <a:ext cx="19941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293" name="Google Shape;293;p25"/>
          <p:cNvSpPr txBox="1"/>
          <p:nvPr>
            <p:ph idx="3" type="subTitle"/>
          </p:nvPr>
        </p:nvSpPr>
        <p:spPr>
          <a:xfrm>
            <a:off x="6178164" y="2786906"/>
            <a:ext cx="19941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294" name="Google Shape;294;p25"/>
          <p:cNvSpPr txBox="1"/>
          <p:nvPr>
            <p:ph type="title"/>
          </p:nvPr>
        </p:nvSpPr>
        <p:spPr>
          <a:xfrm>
            <a:off x="891788" y="502181"/>
            <a:ext cx="72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95" name="Google Shape;295;p25"/>
          <p:cNvSpPr txBox="1"/>
          <p:nvPr>
            <p:ph idx="4" type="body"/>
          </p:nvPr>
        </p:nvSpPr>
        <p:spPr>
          <a:xfrm>
            <a:off x="891788" y="3115369"/>
            <a:ext cx="1994100" cy="6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11150" lvl="1" marL="91440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296" name="Google Shape;296;p25"/>
          <p:cNvSpPr txBox="1"/>
          <p:nvPr>
            <p:ph idx="5" type="body"/>
          </p:nvPr>
        </p:nvSpPr>
        <p:spPr>
          <a:xfrm>
            <a:off x="3534975" y="3106797"/>
            <a:ext cx="19941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11150" lvl="1" marL="91440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297" name="Google Shape;297;p25"/>
          <p:cNvSpPr txBox="1"/>
          <p:nvPr>
            <p:ph idx="6" type="body"/>
          </p:nvPr>
        </p:nvSpPr>
        <p:spPr>
          <a:xfrm>
            <a:off x="6178163" y="3096875"/>
            <a:ext cx="19941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11150" lvl="1" marL="91440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298" name="Google Shape;298;p25"/>
          <p:cNvSpPr/>
          <p:nvPr/>
        </p:nvSpPr>
        <p:spPr>
          <a:xfrm>
            <a:off x="4880" y="20099"/>
            <a:ext cx="1019266" cy="979182"/>
          </a:xfrm>
          <a:custGeom>
            <a:rect b="b" l="l" r="r" t="t"/>
            <a:pathLst>
              <a:path extrusionOk="0" h="763495" w="763495">
                <a:moveTo>
                  <a:pt x="-68" y="-111"/>
                </a:moveTo>
                <a:lnTo>
                  <a:pt x="572556" y="-111"/>
                </a:lnTo>
                <a:lnTo>
                  <a:pt x="572556" y="190761"/>
                </a:lnTo>
                <a:cubicBezTo>
                  <a:pt x="572556" y="286201"/>
                  <a:pt x="763427" y="47609"/>
                  <a:pt x="763427" y="286201"/>
                </a:cubicBezTo>
                <a:cubicBezTo>
                  <a:pt x="763427" y="524793"/>
                  <a:pt x="572556" y="286201"/>
                  <a:pt x="572556" y="381642"/>
                </a:cubicBezTo>
                <a:lnTo>
                  <a:pt x="572556" y="572513"/>
                </a:lnTo>
                <a:lnTo>
                  <a:pt x="381684" y="572513"/>
                </a:lnTo>
                <a:cubicBezTo>
                  <a:pt x="286244" y="572513"/>
                  <a:pt x="524836" y="763385"/>
                  <a:pt x="286244" y="763385"/>
                </a:cubicBezTo>
                <a:cubicBezTo>
                  <a:pt x="47652" y="763385"/>
                  <a:pt x="286244" y="572513"/>
                  <a:pt x="190803" y="572513"/>
                </a:cubicBezTo>
                <a:lnTo>
                  <a:pt x="-68" y="572513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25"/>
          <p:cNvSpPr/>
          <p:nvPr/>
        </p:nvSpPr>
        <p:spPr>
          <a:xfrm flipH="1" rot="-5400000">
            <a:off x="-103301" y="864633"/>
            <a:ext cx="979317" cy="762953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4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380708"/>
                </a:lnTo>
                <a:cubicBezTo>
                  <a:pt x="-56" y="285458"/>
                  <a:pt x="190844" y="523583"/>
                  <a:pt x="190844" y="285458"/>
                </a:cubicBezTo>
                <a:cubicBezTo>
                  <a:pt x="190844" y="47333"/>
                  <a:pt x="-56" y="285458"/>
                  <a:pt x="-56" y="190208"/>
                </a:cubicBezTo>
                <a:lnTo>
                  <a:pt x="-56" y="-292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25"/>
          <p:cNvSpPr/>
          <p:nvPr/>
        </p:nvSpPr>
        <p:spPr>
          <a:xfrm>
            <a:off x="1277817" y="20099"/>
            <a:ext cx="1271587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25"/>
          <p:cNvSpPr/>
          <p:nvPr/>
        </p:nvSpPr>
        <p:spPr>
          <a:xfrm flipH="1">
            <a:off x="8119259" y="3670397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25"/>
          <p:cNvSpPr/>
          <p:nvPr/>
        </p:nvSpPr>
        <p:spPr>
          <a:xfrm rot="10800000">
            <a:off x="8119854" y="4155920"/>
            <a:ext cx="1019266" cy="979182"/>
          </a:xfrm>
          <a:custGeom>
            <a:rect b="b" l="l" r="r" t="t"/>
            <a:pathLst>
              <a:path extrusionOk="0" h="763495" w="763495">
                <a:moveTo>
                  <a:pt x="-68" y="-111"/>
                </a:moveTo>
                <a:lnTo>
                  <a:pt x="572556" y="-111"/>
                </a:lnTo>
                <a:lnTo>
                  <a:pt x="572556" y="190761"/>
                </a:lnTo>
                <a:cubicBezTo>
                  <a:pt x="572556" y="286201"/>
                  <a:pt x="763427" y="47609"/>
                  <a:pt x="763427" y="286201"/>
                </a:cubicBezTo>
                <a:cubicBezTo>
                  <a:pt x="763427" y="524793"/>
                  <a:pt x="572556" y="286201"/>
                  <a:pt x="572556" y="381642"/>
                </a:cubicBezTo>
                <a:lnTo>
                  <a:pt x="572556" y="572513"/>
                </a:lnTo>
                <a:lnTo>
                  <a:pt x="381684" y="572513"/>
                </a:lnTo>
                <a:cubicBezTo>
                  <a:pt x="286244" y="572513"/>
                  <a:pt x="524836" y="763385"/>
                  <a:pt x="286244" y="763385"/>
                </a:cubicBezTo>
                <a:cubicBezTo>
                  <a:pt x="47652" y="763385"/>
                  <a:pt x="286244" y="572513"/>
                  <a:pt x="190803" y="572513"/>
                </a:cubicBezTo>
                <a:lnTo>
                  <a:pt x="-68" y="572513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25"/>
          <p:cNvSpPr/>
          <p:nvPr/>
        </p:nvSpPr>
        <p:spPr>
          <a:xfrm rot="10800000">
            <a:off x="7615233" y="4404201"/>
            <a:ext cx="765699" cy="732949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380889"/>
                </a:lnTo>
                <a:cubicBezTo>
                  <a:pt x="-68" y="285639"/>
                  <a:pt x="191118" y="523764"/>
                  <a:pt x="191118" y="285639"/>
                </a:cubicBezTo>
                <a:cubicBezTo>
                  <a:pt x="191118" y="47514"/>
                  <a:pt x="-68" y="285639"/>
                  <a:pt x="-68" y="190389"/>
                </a:cubicBezTo>
                <a:lnTo>
                  <a:pt x="-68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25"/>
          <p:cNvSpPr/>
          <p:nvPr/>
        </p:nvSpPr>
        <p:spPr>
          <a:xfrm rot="5400000">
            <a:off x="-381260" y="4596425"/>
            <a:ext cx="848509" cy="85887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4 Map">
  <p:cSld name="CUSTOM_13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6"/>
          <p:cNvSpPr txBox="1"/>
          <p:nvPr>
            <p:ph idx="1" type="subTitle"/>
          </p:nvPr>
        </p:nvSpPr>
        <p:spPr>
          <a:xfrm>
            <a:off x="6112425" y="1411781"/>
            <a:ext cx="25485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9pPr>
          </a:lstStyle>
          <a:p/>
        </p:txBody>
      </p:sp>
      <p:sp>
        <p:nvSpPr>
          <p:cNvPr id="307" name="Google Shape;307;p26"/>
          <p:cNvSpPr txBox="1"/>
          <p:nvPr>
            <p:ph idx="2" type="subTitle"/>
          </p:nvPr>
        </p:nvSpPr>
        <p:spPr>
          <a:xfrm>
            <a:off x="6112425" y="3077068"/>
            <a:ext cx="25485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9pPr>
          </a:lstStyle>
          <a:p/>
        </p:txBody>
      </p:sp>
      <p:sp>
        <p:nvSpPr>
          <p:cNvPr id="308" name="Google Shape;30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309" name="Google Shape;309;p26"/>
          <p:cNvSpPr txBox="1"/>
          <p:nvPr>
            <p:ph idx="3" type="body"/>
          </p:nvPr>
        </p:nvSpPr>
        <p:spPr>
          <a:xfrm>
            <a:off x="6112425" y="1738781"/>
            <a:ext cx="2548500" cy="11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10" name="Google Shape;310;p26"/>
          <p:cNvSpPr txBox="1"/>
          <p:nvPr>
            <p:ph idx="4" type="body"/>
          </p:nvPr>
        </p:nvSpPr>
        <p:spPr>
          <a:xfrm>
            <a:off x="6112425" y="3380025"/>
            <a:ext cx="2548500" cy="11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11" name="Google Shape;311;p26"/>
          <p:cNvSpPr/>
          <p:nvPr/>
        </p:nvSpPr>
        <p:spPr>
          <a:xfrm rot="-5400000">
            <a:off x="-98421" y="4272366"/>
            <a:ext cx="979317" cy="762953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3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-292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26"/>
          <p:cNvSpPr/>
          <p:nvPr/>
        </p:nvSpPr>
        <p:spPr>
          <a:xfrm>
            <a:off x="4881" y="3682391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26"/>
          <p:cNvSpPr/>
          <p:nvPr/>
        </p:nvSpPr>
        <p:spPr>
          <a:xfrm rot="5400000">
            <a:off x="8388380" y="6239"/>
            <a:ext cx="735587" cy="762952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26"/>
          <p:cNvSpPr/>
          <p:nvPr/>
        </p:nvSpPr>
        <p:spPr>
          <a:xfrm flipH="1" rot="5400000">
            <a:off x="8145383" y="731360"/>
            <a:ext cx="1221581" cy="762952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26"/>
          <p:cNvSpPr/>
          <p:nvPr/>
        </p:nvSpPr>
        <p:spPr>
          <a:xfrm>
            <a:off x="7359832" y="19922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26"/>
          <p:cNvSpPr/>
          <p:nvPr/>
        </p:nvSpPr>
        <p:spPr>
          <a:xfrm flipH="1" rot="10800000">
            <a:off x="515819" y="4401181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26"/>
          <p:cNvSpPr/>
          <p:nvPr/>
        </p:nvSpPr>
        <p:spPr>
          <a:xfrm rot="5400000">
            <a:off x="-381260" y="3053375"/>
            <a:ext cx="848509" cy="85887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5 Timeline">
  <p:cSld name="CUSTOM_14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7"/>
          <p:cNvSpPr txBox="1"/>
          <p:nvPr>
            <p:ph idx="1" type="subTitle"/>
          </p:nvPr>
        </p:nvSpPr>
        <p:spPr>
          <a:xfrm>
            <a:off x="311700" y="1737000"/>
            <a:ext cx="14982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9pPr>
          </a:lstStyle>
          <a:p/>
        </p:txBody>
      </p:sp>
      <p:sp>
        <p:nvSpPr>
          <p:cNvPr id="320" name="Google Shape;320;p27"/>
          <p:cNvSpPr txBox="1"/>
          <p:nvPr>
            <p:ph idx="2" type="subTitle"/>
          </p:nvPr>
        </p:nvSpPr>
        <p:spPr>
          <a:xfrm>
            <a:off x="2081533" y="1737000"/>
            <a:ext cx="14982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9pPr>
          </a:lstStyle>
          <a:p/>
        </p:txBody>
      </p:sp>
      <p:sp>
        <p:nvSpPr>
          <p:cNvPr id="321" name="Google Shape;321;p27"/>
          <p:cNvSpPr txBox="1"/>
          <p:nvPr>
            <p:ph idx="3" type="subTitle"/>
          </p:nvPr>
        </p:nvSpPr>
        <p:spPr>
          <a:xfrm>
            <a:off x="3851365" y="1756875"/>
            <a:ext cx="14982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9pPr>
          </a:lstStyle>
          <a:p/>
        </p:txBody>
      </p:sp>
      <p:sp>
        <p:nvSpPr>
          <p:cNvPr id="322" name="Google Shape;322;p27"/>
          <p:cNvSpPr txBox="1"/>
          <p:nvPr>
            <p:ph idx="4" type="subTitle"/>
          </p:nvPr>
        </p:nvSpPr>
        <p:spPr>
          <a:xfrm>
            <a:off x="5621198" y="1756875"/>
            <a:ext cx="14982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9pPr>
          </a:lstStyle>
          <a:p/>
        </p:txBody>
      </p:sp>
      <p:sp>
        <p:nvSpPr>
          <p:cNvPr id="323" name="Google Shape;323;p27"/>
          <p:cNvSpPr txBox="1"/>
          <p:nvPr>
            <p:ph idx="5" type="subTitle"/>
          </p:nvPr>
        </p:nvSpPr>
        <p:spPr>
          <a:xfrm>
            <a:off x="7391030" y="1737000"/>
            <a:ext cx="14982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9pPr>
          </a:lstStyle>
          <a:p/>
        </p:txBody>
      </p:sp>
      <p:sp>
        <p:nvSpPr>
          <p:cNvPr id="324" name="Google Shape;324;p27"/>
          <p:cNvSpPr txBox="1"/>
          <p:nvPr>
            <p:ph type="title"/>
          </p:nvPr>
        </p:nvSpPr>
        <p:spPr>
          <a:xfrm>
            <a:off x="311700" y="730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325" name="Google Shape;325;p27"/>
          <p:cNvSpPr txBox="1"/>
          <p:nvPr>
            <p:ph idx="6" type="body"/>
          </p:nvPr>
        </p:nvSpPr>
        <p:spPr>
          <a:xfrm>
            <a:off x="311700" y="2428969"/>
            <a:ext cx="1498200" cy="17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6" name="Google Shape;326;p27"/>
          <p:cNvSpPr txBox="1"/>
          <p:nvPr>
            <p:ph idx="7" type="body"/>
          </p:nvPr>
        </p:nvSpPr>
        <p:spPr>
          <a:xfrm>
            <a:off x="2081531" y="2428969"/>
            <a:ext cx="1498200" cy="17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7" name="Google Shape;327;p27"/>
          <p:cNvSpPr txBox="1"/>
          <p:nvPr>
            <p:ph idx="8" type="body"/>
          </p:nvPr>
        </p:nvSpPr>
        <p:spPr>
          <a:xfrm>
            <a:off x="3851363" y="2428969"/>
            <a:ext cx="1498200" cy="17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8" name="Google Shape;328;p27"/>
          <p:cNvSpPr txBox="1"/>
          <p:nvPr>
            <p:ph idx="9" type="body"/>
          </p:nvPr>
        </p:nvSpPr>
        <p:spPr>
          <a:xfrm>
            <a:off x="5621194" y="2428969"/>
            <a:ext cx="1498200" cy="17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9" name="Google Shape;329;p27"/>
          <p:cNvSpPr txBox="1"/>
          <p:nvPr>
            <p:ph idx="13" type="body"/>
          </p:nvPr>
        </p:nvSpPr>
        <p:spPr>
          <a:xfrm>
            <a:off x="7391025" y="2428969"/>
            <a:ext cx="1498200" cy="17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0" name="Google Shape;330;p27"/>
          <p:cNvSpPr/>
          <p:nvPr/>
        </p:nvSpPr>
        <p:spPr>
          <a:xfrm rot="5400000">
            <a:off x="-381260" y="4596425"/>
            <a:ext cx="848509" cy="85887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6 Title and text left">
  <p:cSld name="CUSTOM_15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8"/>
          <p:cNvSpPr txBox="1"/>
          <p:nvPr>
            <p:ph type="title"/>
          </p:nvPr>
        </p:nvSpPr>
        <p:spPr>
          <a:xfrm>
            <a:off x="483150" y="730781"/>
            <a:ext cx="418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333" name="Google Shape;333;p28"/>
          <p:cNvSpPr txBox="1"/>
          <p:nvPr>
            <p:ph idx="1" type="body"/>
          </p:nvPr>
        </p:nvSpPr>
        <p:spPr>
          <a:xfrm>
            <a:off x="483038" y="1573275"/>
            <a:ext cx="4186200" cy="26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4" name="Google Shape;334;p28"/>
          <p:cNvSpPr/>
          <p:nvPr/>
        </p:nvSpPr>
        <p:spPr>
          <a:xfrm flipH="1" rot="5400000">
            <a:off x="8272264" y="4295906"/>
            <a:ext cx="979317" cy="762952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3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-292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28"/>
          <p:cNvSpPr/>
          <p:nvPr/>
        </p:nvSpPr>
        <p:spPr>
          <a:xfrm flipH="1">
            <a:off x="8124141" y="180991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28"/>
          <p:cNvSpPr/>
          <p:nvPr/>
        </p:nvSpPr>
        <p:spPr>
          <a:xfrm flipH="1" rot="5400000">
            <a:off x="8151128" y="2909469"/>
            <a:ext cx="1221581" cy="762952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28"/>
          <p:cNvSpPr/>
          <p:nvPr/>
        </p:nvSpPr>
        <p:spPr>
          <a:xfrm flipH="1" rot="8379915">
            <a:off x="7303182" y="1220244"/>
            <a:ext cx="1221433" cy="762307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Google Shape;338;p28"/>
          <p:cNvSpPr/>
          <p:nvPr/>
        </p:nvSpPr>
        <p:spPr>
          <a:xfrm rot="-5400000">
            <a:off x="6330899" y="4295688"/>
            <a:ext cx="979805" cy="763391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28"/>
          <p:cNvSpPr/>
          <p:nvPr/>
        </p:nvSpPr>
        <p:spPr>
          <a:xfrm flipH="1" rot="3626118">
            <a:off x="6568646" y="315053"/>
            <a:ext cx="1221015" cy="762733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28"/>
          <p:cNvSpPr/>
          <p:nvPr/>
        </p:nvSpPr>
        <p:spPr>
          <a:xfrm flipH="1" rot="-5067613">
            <a:off x="7332372" y="3695150"/>
            <a:ext cx="785383" cy="973711"/>
          </a:xfrm>
          <a:custGeom>
            <a:rect b="b" l="l" r="r" t="t"/>
            <a:pathLst>
              <a:path extrusionOk="0" h="1296539" w="1045772">
                <a:moveTo>
                  <a:pt x="539430" y="0"/>
                </a:moveTo>
                <a:cubicBezTo>
                  <a:pt x="964296" y="0"/>
                  <a:pt x="539430" y="325635"/>
                  <a:pt x="709380" y="325635"/>
                </a:cubicBezTo>
                <a:lnTo>
                  <a:pt x="1045772" y="325635"/>
                </a:lnTo>
                <a:lnTo>
                  <a:pt x="1045772" y="644365"/>
                </a:lnTo>
                <a:cubicBezTo>
                  <a:pt x="1045772" y="814026"/>
                  <a:pt x="720007" y="389872"/>
                  <a:pt x="720007" y="814026"/>
                </a:cubicBezTo>
                <a:cubicBezTo>
                  <a:pt x="720007" y="1238180"/>
                  <a:pt x="1045772" y="814026"/>
                  <a:pt x="1045772" y="983688"/>
                </a:cubicBezTo>
                <a:lnTo>
                  <a:pt x="1045772" y="1296539"/>
                </a:lnTo>
                <a:lnTo>
                  <a:pt x="708141" y="1296539"/>
                </a:lnTo>
                <a:cubicBezTo>
                  <a:pt x="530333" y="1296539"/>
                  <a:pt x="974833" y="956350"/>
                  <a:pt x="530333" y="956350"/>
                </a:cubicBezTo>
                <a:cubicBezTo>
                  <a:pt x="85833" y="956350"/>
                  <a:pt x="530333" y="1296539"/>
                  <a:pt x="352527" y="1296539"/>
                </a:cubicBezTo>
                <a:lnTo>
                  <a:pt x="0" y="1296539"/>
                </a:lnTo>
                <a:lnTo>
                  <a:pt x="0" y="993166"/>
                </a:lnTo>
                <a:cubicBezTo>
                  <a:pt x="0" y="823573"/>
                  <a:pt x="325635" y="1247557"/>
                  <a:pt x="325635" y="823573"/>
                </a:cubicBezTo>
                <a:cubicBezTo>
                  <a:pt x="325635" y="399588"/>
                  <a:pt x="0" y="823573"/>
                  <a:pt x="0" y="653979"/>
                </a:cubicBezTo>
                <a:lnTo>
                  <a:pt x="0" y="319275"/>
                </a:lnTo>
                <a:lnTo>
                  <a:pt x="29580" y="319275"/>
                </a:lnTo>
                <a:lnTo>
                  <a:pt x="29580" y="325635"/>
                </a:lnTo>
                <a:lnTo>
                  <a:pt x="369480" y="325635"/>
                </a:lnTo>
                <a:cubicBezTo>
                  <a:pt x="539430" y="325635"/>
                  <a:pt x="114564" y="0"/>
                  <a:pt x="539430" y="0"/>
                </a:cubicBez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28"/>
          <p:cNvSpPr/>
          <p:nvPr/>
        </p:nvSpPr>
        <p:spPr>
          <a:xfrm flipH="1" rot="5400000">
            <a:off x="8272859" y="2058284"/>
            <a:ext cx="979317" cy="762952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4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380708"/>
                </a:lnTo>
                <a:cubicBezTo>
                  <a:pt x="-56" y="285458"/>
                  <a:pt x="190844" y="523583"/>
                  <a:pt x="190844" y="285458"/>
                </a:cubicBezTo>
                <a:cubicBezTo>
                  <a:pt x="190844" y="47333"/>
                  <a:pt x="-56" y="285458"/>
                  <a:pt x="-56" y="190208"/>
                </a:cubicBezTo>
                <a:lnTo>
                  <a:pt x="-56" y="-292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28"/>
          <p:cNvSpPr/>
          <p:nvPr/>
        </p:nvSpPr>
        <p:spPr>
          <a:xfrm flipH="1" rot="10302724">
            <a:off x="6976167" y="2527240"/>
            <a:ext cx="1222442" cy="762155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28"/>
          <p:cNvSpPr/>
          <p:nvPr/>
        </p:nvSpPr>
        <p:spPr>
          <a:xfrm rot="5400000">
            <a:off x="-381260" y="4596425"/>
            <a:ext cx="848509" cy="85887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7 Title and text right">
  <p:cSld name="CUSTOM_16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9"/>
          <p:cNvSpPr txBox="1"/>
          <p:nvPr>
            <p:ph type="title"/>
          </p:nvPr>
        </p:nvSpPr>
        <p:spPr>
          <a:xfrm>
            <a:off x="4483650" y="730781"/>
            <a:ext cx="418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346" name="Google Shape;346;p29"/>
          <p:cNvSpPr txBox="1"/>
          <p:nvPr>
            <p:ph idx="1" type="body"/>
          </p:nvPr>
        </p:nvSpPr>
        <p:spPr>
          <a:xfrm>
            <a:off x="4483725" y="1881319"/>
            <a:ext cx="4186200" cy="23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" name="Google Shape;347;p29"/>
          <p:cNvSpPr/>
          <p:nvPr/>
        </p:nvSpPr>
        <p:spPr>
          <a:xfrm rot="-5400000">
            <a:off x="-107581" y="4319691"/>
            <a:ext cx="979317" cy="762953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3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-292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29"/>
          <p:cNvSpPr/>
          <p:nvPr/>
        </p:nvSpPr>
        <p:spPr>
          <a:xfrm>
            <a:off x="0" y="204775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29"/>
          <p:cNvSpPr/>
          <p:nvPr/>
        </p:nvSpPr>
        <p:spPr>
          <a:xfrm rot="-5400000">
            <a:off x="-228708" y="2933253"/>
            <a:ext cx="1221581" cy="762953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p29"/>
          <p:cNvSpPr/>
          <p:nvPr/>
        </p:nvSpPr>
        <p:spPr>
          <a:xfrm rot="-8379915">
            <a:off x="619386" y="1244029"/>
            <a:ext cx="1221433" cy="762307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29"/>
          <p:cNvSpPr/>
          <p:nvPr/>
        </p:nvSpPr>
        <p:spPr>
          <a:xfrm flipH="1" rot="5400000">
            <a:off x="1833296" y="4319472"/>
            <a:ext cx="979805" cy="763391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29"/>
          <p:cNvSpPr/>
          <p:nvPr/>
        </p:nvSpPr>
        <p:spPr>
          <a:xfrm rot="-3626118">
            <a:off x="1354340" y="338837"/>
            <a:ext cx="1221015" cy="762733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29"/>
          <p:cNvSpPr/>
          <p:nvPr/>
        </p:nvSpPr>
        <p:spPr>
          <a:xfrm rot="5067613">
            <a:off x="1027866" y="3720547"/>
            <a:ext cx="785383" cy="970485"/>
          </a:xfrm>
          <a:custGeom>
            <a:rect b="b" l="l" r="r" t="t"/>
            <a:pathLst>
              <a:path extrusionOk="0" h="1296539" w="1045772">
                <a:moveTo>
                  <a:pt x="539430" y="0"/>
                </a:moveTo>
                <a:cubicBezTo>
                  <a:pt x="964296" y="0"/>
                  <a:pt x="539430" y="325635"/>
                  <a:pt x="709380" y="325635"/>
                </a:cubicBezTo>
                <a:lnTo>
                  <a:pt x="1045772" y="325635"/>
                </a:lnTo>
                <a:lnTo>
                  <a:pt x="1045772" y="644365"/>
                </a:lnTo>
                <a:cubicBezTo>
                  <a:pt x="1045772" y="814026"/>
                  <a:pt x="720007" y="389872"/>
                  <a:pt x="720007" y="814026"/>
                </a:cubicBezTo>
                <a:cubicBezTo>
                  <a:pt x="720007" y="1238180"/>
                  <a:pt x="1045772" y="814026"/>
                  <a:pt x="1045772" y="983688"/>
                </a:cubicBezTo>
                <a:lnTo>
                  <a:pt x="1045772" y="1296539"/>
                </a:lnTo>
                <a:lnTo>
                  <a:pt x="708141" y="1296539"/>
                </a:lnTo>
                <a:cubicBezTo>
                  <a:pt x="530333" y="1296539"/>
                  <a:pt x="974833" y="956350"/>
                  <a:pt x="530333" y="956350"/>
                </a:cubicBezTo>
                <a:cubicBezTo>
                  <a:pt x="85833" y="956350"/>
                  <a:pt x="530333" y="1296539"/>
                  <a:pt x="352527" y="1296539"/>
                </a:cubicBezTo>
                <a:lnTo>
                  <a:pt x="0" y="1296539"/>
                </a:lnTo>
                <a:lnTo>
                  <a:pt x="0" y="993166"/>
                </a:lnTo>
                <a:cubicBezTo>
                  <a:pt x="0" y="823573"/>
                  <a:pt x="325635" y="1247557"/>
                  <a:pt x="325635" y="823573"/>
                </a:cubicBezTo>
                <a:cubicBezTo>
                  <a:pt x="325635" y="399588"/>
                  <a:pt x="0" y="823573"/>
                  <a:pt x="0" y="653979"/>
                </a:cubicBezTo>
                <a:lnTo>
                  <a:pt x="0" y="319275"/>
                </a:lnTo>
                <a:lnTo>
                  <a:pt x="29580" y="319275"/>
                </a:lnTo>
                <a:lnTo>
                  <a:pt x="29580" y="325635"/>
                </a:lnTo>
                <a:lnTo>
                  <a:pt x="369480" y="325635"/>
                </a:lnTo>
                <a:cubicBezTo>
                  <a:pt x="539430" y="325635"/>
                  <a:pt x="114564" y="0"/>
                  <a:pt x="539430" y="0"/>
                </a:cubicBez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29"/>
          <p:cNvSpPr/>
          <p:nvPr/>
        </p:nvSpPr>
        <p:spPr>
          <a:xfrm rot="-5400000">
            <a:off x="-108176" y="2082068"/>
            <a:ext cx="979317" cy="762953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4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380708"/>
                </a:lnTo>
                <a:cubicBezTo>
                  <a:pt x="-56" y="285458"/>
                  <a:pt x="190844" y="523583"/>
                  <a:pt x="190844" y="285458"/>
                </a:cubicBezTo>
                <a:cubicBezTo>
                  <a:pt x="190844" y="47333"/>
                  <a:pt x="-56" y="285458"/>
                  <a:pt x="-56" y="190208"/>
                </a:cubicBezTo>
                <a:lnTo>
                  <a:pt x="-56" y="-292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29"/>
          <p:cNvSpPr/>
          <p:nvPr/>
        </p:nvSpPr>
        <p:spPr>
          <a:xfrm rot="-10302724">
            <a:off x="946106" y="2550922"/>
            <a:ext cx="1222442" cy="762360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29"/>
          <p:cNvSpPr/>
          <p:nvPr/>
        </p:nvSpPr>
        <p:spPr>
          <a:xfrm rot="5400000">
            <a:off x="-381260" y="1567475"/>
            <a:ext cx="848509" cy="85887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8 Custom Layout 1">
  <p:cSld name="CUSTOM_17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0"/>
          <p:cNvSpPr txBox="1"/>
          <p:nvPr>
            <p:ph idx="1" type="subTitle"/>
          </p:nvPr>
        </p:nvSpPr>
        <p:spPr>
          <a:xfrm>
            <a:off x="1753962" y="2094169"/>
            <a:ext cx="5636100" cy="5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359" name="Google Shape;359;p30"/>
          <p:cNvSpPr txBox="1"/>
          <p:nvPr>
            <p:ph type="title"/>
          </p:nvPr>
        </p:nvSpPr>
        <p:spPr>
          <a:xfrm>
            <a:off x="1753962" y="1394531"/>
            <a:ext cx="563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ldrich"/>
              <a:buNone/>
              <a:defRPr sz="5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360" name="Google Shape;360;p30"/>
          <p:cNvSpPr txBox="1"/>
          <p:nvPr>
            <p:ph idx="2" type="body"/>
          </p:nvPr>
        </p:nvSpPr>
        <p:spPr>
          <a:xfrm>
            <a:off x="1754013" y="2742769"/>
            <a:ext cx="5636100" cy="10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1" name="Google Shape;361;p30"/>
          <p:cNvSpPr/>
          <p:nvPr/>
        </p:nvSpPr>
        <p:spPr>
          <a:xfrm rot="-5400000">
            <a:off x="-223839" y="2927217"/>
            <a:ext cx="1221581" cy="762953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30"/>
          <p:cNvSpPr/>
          <p:nvPr/>
        </p:nvSpPr>
        <p:spPr>
          <a:xfrm>
            <a:off x="-6" y="1476783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p30"/>
          <p:cNvSpPr/>
          <p:nvPr/>
        </p:nvSpPr>
        <p:spPr>
          <a:xfrm rot="-5400000">
            <a:off x="-222970" y="731360"/>
            <a:ext cx="1221581" cy="762953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30"/>
          <p:cNvSpPr/>
          <p:nvPr/>
        </p:nvSpPr>
        <p:spPr>
          <a:xfrm rot="-5400000">
            <a:off x="-101838" y="2069681"/>
            <a:ext cx="979317" cy="762953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4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380708"/>
                </a:lnTo>
                <a:cubicBezTo>
                  <a:pt x="-56" y="285458"/>
                  <a:pt x="190844" y="523583"/>
                  <a:pt x="190844" y="285458"/>
                </a:cubicBezTo>
                <a:cubicBezTo>
                  <a:pt x="190844" y="47333"/>
                  <a:pt x="-56" y="285458"/>
                  <a:pt x="-56" y="190208"/>
                </a:cubicBezTo>
                <a:lnTo>
                  <a:pt x="-56" y="-292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30"/>
          <p:cNvSpPr/>
          <p:nvPr/>
        </p:nvSpPr>
        <p:spPr>
          <a:xfrm>
            <a:off x="4875" y="3670397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30"/>
          <p:cNvSpPr/>
          <p:nvPr/>
        </p:nvSpPr>
        <p:spPr>
          <a:xfrm flipH="1" rot="10800000">
            <a:off x="4874" y="4155920"/>
            <a:ext cx="1019266" cy="979182"/>
          </a:xfrm>
          <a:custGeom>
            <a:rect b="b" l="l" r="r" t="t"/>
            <a:pathLst>
              <a:path extrusionOk="0" h="763495" w="763495">
                <a:moveTo>
                  <a:pt x="-68" y="-111"/>
                </a:moveTo>
                <a:lnTo>
                  <a:pt x="572556" y="-111"/>
                </a:lnTo>
                <a:lnTo>
                  <a:pt x="572556" y="190761"/>
                </a:lnTo>
                <a:cubicBezTo>
                  <a:pt x="572556" y="286201"/>
                  <a:pt x="763427" y="47609"/>
                  <a:pt x="763427" y="286201"/>
                </a:cubicBezTo>
                <a:cubicBezTo>
                  <a:pt x="763427" y="524793"/>
                  <a:pt x="572556" y="286201"/>
                  <a:pt x="572556" y="381642"/>
                </a:cubicBezTo>
                <a:lnTo>
                  <a:pt x="572556" y="572513"/>
                </a:lnTo>
                <a:lnTo>
                  <a:pt x="381684" y="572513"/>
                </a:lnTo>
                <a:cubicBezTo>
                  <a:pt x="286244" y="572513"/>
                  <a:pt x="524836" y="763385"/>
                  <a:pt x="286244" y="763385"/>
                </a:cubicBezTo>
                <a:cubicBezTo>
                  <a:pt x="47652" y="763385"/>
                  <a:pt x="286244" y="572513"/>
                  <a:pt x="190803" y="572513"/>
                </a:cubicBezTo>
                <a:lnTo>
                  <a:pt x="-68" y="572513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30"/>
          <p:cNvSpPr/>
          <p:nvPr/>
        </p:nvSpPr>
        <p:spPr>
          <a:xfrm flipH="1" rot="10800000">
            <a:off x="3807800" y="4405865"/>
            <a:ext cx="1019406" cy="732949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4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380708"/>
                </a:lnTo>
                <a:cubicBezTo>
                  <a:pt x="-56" y="285458"/>
                  <a:pt x="190844" y="523583"/>
                  <a:pt x="190844" y="285458"/>
                </a:cubicBezTo>
                <a:cubicBezTo>
                  <a:pt x="190844" y="47333"/>
                  <a:pt x="-56" y="285458"/>
                  <a:pt x="-56" y="190208"/>
                </a:cubicBezTo>
                <a:lnTo>
                  <a:pt x="-56" y="-292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30"/>
          <p:cNvSpPr/>
          <p:nvPr/>
        </p:nvSpPr>
        <p:spPr>
          <a:xfrm rot="-5400000">
            <a:off x="4462396" y="4271902"/>
            <a:ext cx="979805" cy="763391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30"/>
          <p:cNvSpPr/>
          <p:nvPr/>
        </p:nvSpPr>
        <p:spPr>
          <a:xfrm rot="10800000">
            <a:off x="5076163" y="4405865"/>
            <a:ext cx="1019406" cy="732949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4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380708"/>
                </a:lnTo>
                <a:cubicBezTo>
                  <a:pt x="-56" y="285458"/>
                  <a:pt x="190844" y="523583"/>
                  <a:pt x="190844" y="285458"/>
                </a:cubicBezTo>
                <a:cubicBezTo>
                  <a:pt x="190844" y="47333"/>
                  <a:pt x="-56" y="285458"/>
                  <a:pt x="-56" y="190208"/>
                </a:cubicBezTo>
                <a:lnTo>
                  <a:pt x="-56" y="-292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30"/>
          <p:cNvSpPr/>
          <p:nvPr/>
        </p:nvSpPr>
        <p:spPr>
          <a:xfrm rot="10800000">
            <a:off x="2290512" y="4401181"/>
            <a:ext cx="765699" cy="732949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380889"/>
                </a:lnTo>
                <a:cubicBezTo>
                  <a:pt x="-68" y="285639"/>
                  <a:pt x="191118" y="523764"/>
                  <a:pt x="191118" y="285639"/>
                </a:cubicBezTo>
                <a:cubicBezTo>
                  <a:pt x="191118" y="47514"/>
                  <a:pt x="-68" y="285639"/>
                  <a:pt x="-68" y="190389"/>
                </a:cubicBezTo>
                <a:lnTo>
                  <a:pt x="-68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30"/>
          <p:cNvSpPr/>
          <p:nvPr/>
        </p:nvSpPr>
        <p:spPr>
          <a:xfrm rot="10800000">
            <a:off x="1274573" y="4401358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30"/>
          <p:cNvSpPr/>
          <p:nvPr/>
        </p:nvSpPr>
        <p:spPr>
          <a:xfrm flipH="1" rot="10800000">
            <a:off x="763062" y="4404201"/>
            <a:ext cx="765699" cy="732949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380889"/>
                </a:lnTo>
                <a:cubicBezTo>
                  <a:pt x="-68" y="285639"/>
                  <a:pt x="191118" y="523764"/>
                  <a:pt x="191118" y="285639"/>
                </a:cubicBezTo>
                <a:cubicBezTo>
                  <a:pt x="191118" y="47514"/>
                  <a:pt x="-68" y="285639"/>
                  <a:pt x="-68" y="190389"/>
                </a:cubicBezTo>
                <a:lnTo>
                  <a:pt x="-68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30"/>
          <p:cNvSpPr/>
          <p:nvPr/>
        </p:nvSpPr>
        <p:spPr>
          <a:xfrm rot="-5400000">
            <a:off x="2054062" y="3644405"/>
            <a:ext cx="1221581" cy="795814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30"/>
          <p:cNvSpPr/>
          <p:nvPr/>
        </p:nvSpPr>
        <p:spPr>
          <a:xfrm flipH="1" rot="5400000">
            <a:off x="540279" y="3660834"/>
            <a:ext cx="1221581" cy="762953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30"/>
          <p:cNvSpPr/>
          <p:nvPr/>
        </p:nvSpPr>
        <p:spPr>
          <a:xfrm rot="10800000">
            <a:off x="2799181" y="4401181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30"/>
          <p:cNvSpPr/>
          <p:nvPr/>
        </p:nvSpPr>
        <p:spPr>
          <a:xfrm rot="5400000">
            <a:off x="8154033" y="1453325"/>
            <a:ext cx="1221581" cy="762952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30"/>
          <p:cNvSpPr/>
          <p:nvPr/>
        </p:nvSpPr>
        <p:spPr>
          <a:xfrm rot="10800000">
            <a:off x="8131921" y="2933303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30"/>
          <p:cNvSpPr/>
          <p:nvPr/>
        </p:nvSpPr>
        <p:spPr>
          <a:xfrm rot="5400000">
            <a:off x="8153164" y="3649183"/>
            <a:ext cx="1221581" cy="762952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p30"/>
          <p:cNvSpPr/>
          <p:nvPr/>
        </p:nvSpPr>
        <p:spPr>
          <a:xfrm rot="5400000">
            <a:off x="8274296" y="2310862"/>
            <a:ext cx="979317" cy="762952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4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380708"/>
                </a:lnTo>
                <a:cubicBezTo>
                  <a:pt x="-56" y="285458"/>
                  <a:pt x="190844" y="523583"/>
                  <a:pt x="190844" y="285458"/>
                </a:cubicBezTo>
                <a:cubicBezTo>
                  <a:pt x="190844" y="47333"/>
                  <a:pt x="-56" y="285458"/>
                  <a:pt x="-56" y="190208"/>
                </a:cubicBezTo>
                <a:lnTo>
                  <a:pt x="-56" y="-292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30"/>
          <p:cNvSpPr/>
          <p:nvPr/>
        </p:nvSpPr>
        <p:spPr>
          <a:xfrm rot="10800000">
            <a:off x="8127040" y="739689"/>
            <a:ext cx="1019860" cy="733409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30"/>
          <p:cNvSpPr/>
          <p:nvPr/>
        </p:nvSpPr>
        <p:spPr>
          <a:xfrm flipH="1">
            <a:off x="8127635" y="8393"/>
            <a:ext cx="1019266" cy="979182"/>
          </a:xfrm>
          <a:custGeom>
            <a:rect b="b" l="l" r="r" t="t"/>
            <a:pathLst>
              <a:path extrusionOk="0" h="763495" w="763495">
                <a:moveTo>
                  <a:pt x="-68" y="-111"/>
                </a:moveTo>
                <a:lnTo>
                  <a:pt x="572556" y="-111"/>
                </a:lnTo>
                <a:lnTo>
                  <a:pt x="572556" y="190761"/>
                </a:lnTo>
                <a:cubicBezTo>
                  <a:pt x="572556" y="286201"/>
                  <a:pt x="763427" y="47609"/>
                  <a:pt x="763427" y="286201"/>
                </a:cubicBezTo>
                <a:cubicBezTo>
                  <a:pt x="763427" y="524793"/>
                  <a:pt x="572556" y="286201"/>
                  <a:pt x="572556" y="381642"/>
                </a:cubicBezTo>
                <a:lnTo>
                  <a:pt x="572556" y="572513"/>
                </a:lnTo>
                <a:lnTo>
                  <a:pt x="381684" y="572513"/>
                </a:lnTo>
                <a:cubicBezTo>
                  <a:pt x="286244" y="572513"/>
                  <a:pt x="524836" y="763385"/>
                  <a:pt x="286244" y="763385"/>
                </a:cubicBezTo>
                <a:cubicBezTo>
                  <a:pt x="47652" y="763385"/>
                  <a:pt x="286244" y="572513"/>
                  <a:pt x="190803" y="572513"/>
                </a:cubicBezTo>
                <a:lnTo>
                  <a:pt x="-68" y="572513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30"/>
          <p:cNvSpPr/>
          <p:nvPr/>
        </p:nvSpPr>
        <p:spPr>
          <a:xfrm flipH="1">
            <a:off x="4324569" y="4681"/>
            <a:ext cx="1019406" cy="732949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4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380708"/>
                </a:lnTo>
                <a:cubicBezTo>
                  <a:pt x="-56" y="285458"/>
                  <a:pt x="190844" y="523583"/>
                  <a:pt x="190844" y="285458"/>
                </a:cubicBezTo>
                <a:cubicBezTo>
                  <a:pt x="190844" y="47333"/>
                  <a:pt x="-56" y="285458"/>
                  <a:pt x="-56" y="190208"/>
                </a:cubicBezTo>
                <a:lnTo>
                  <a:pt x="-56" y="-292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30"/>
          <p:cNvSpPr/>
          <p:nvPr/>
        </p:nvSpPr>
        <p:spPr>
          <a:xfrm rot="5400000">
            <a:off x="3709574" y="108202"/>
            <a:ext cx="979805" cy="763391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30"/>
          <p:cNvSpPr/>
          <p:nvPr/>
        </p:nvSpPr>
        <p:spPr>
          <a:xfrm>
            <a:off x="3056207" y="4681"/>
            <a:ext cx="1019406" cy="732949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4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380708"/>
                </a:lnTo>
                <a:cubicBezTo>
                  <a:pt x="-56" y="285458"/>
                  <a:pt x="190844" y="523583"/>
                  <a:pt x="190844" y="285458"/>
                </a:cubicBezTo>
                <a:cubicBezTo>
                  <a:pt x="190844" y="47333"/>
                  <a:pt x="-56" y="285458"/>
                  <a:pt x="-56" y="190208"/>
                </a:cubicBezTo>
                <a:lnTo>
                  <a:pt x="-56" y="-292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30"/>
          <p:cNvSpPr/>
          <p:nvPr/>
        </p:nvSpPr>
        <p:spPr>
          <a:xfrm>
            <a:off x="6095564" y="9366"/>
            <a:ext cx="765699" cy="732949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380889"/>
                </a:lnTo>
                <a:cubicBezTo>
                  <a:pt x="-68" y="285639"/>
                  <a:pt x="191118" y="523764"/>
                  <a:pt x="191118" y="285639"/>
                </a:cubicBezTo>
                <a:cubicBezTo>
                  <a:pt x="191118" y="47514"/>
                  <a:pt x="-68" y="285639"/>
                  <a:pt x="-68" y="190389"/>
                </a:cubicBezTo>
                <a:lnTo>
                  <a:pt x="-68" y="-111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30"/>
          <p:cNvSpPr/>
          <p:nvPr/>
        </p:nvSpPr>
        <p:spPr>
          <a:xfrm>
            <a:off x="6605615" y="9189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p30"/>
          <p:cNvSpPr/>
          <p:nvPr/>
        </p:nvSpPr>
        <p:spPr>
          <a:xfrm flipH="1">
            <a:off x="7623015" y="6345"/>
            <a:ext cx="765699" cy="732949"/>
          </a:xfrm>
          <a:custGeom>
            <a:rect b="b" l="l" r="r" t="t"/>
            <a:pathLst>
              <a:path extrusionOk="0" h="571500" w="573557">
                <a:moveTo>
                  <a:pt x="-68" y="-111"/>
                </a:moveTo>
                <a:lnTo>
                  <a:pt x="573489" y="-111"/>
                </a:lnTo>
                <a:lnTo>
                  <a:pt x="573489" y="190389"/>
                </a:lnTo>
                <a:cubicBezTo>
                  <a:pt x="573489" y="285639"/>
                  <a:pt x="382303" y="47514"/>
                  <a:pt x="382303" y="285639"/>
                </a:cubicBezTo>
                <a:cubicBezTo>
                  <a:pt x="382303" y="523764"/>
                  <a:pt x="573489" y="285639"/>
                  <a:pt x="573489" y="380889"/>
                </a:cubicBezTo>
                <a:lnTo>
                  <a:pt x="573489" y="571389"/>
                </a:lnTo>
                <a:lnTo>
                  <a:pt x="382303" y="571389"/>
                </a:lnTo>
                <a:cubicBezTo>
                  <a:pt x="286710" y="571389"/>
                  <a:pt x="525693" y="380889"/>
                  <a:pt x="286710" y="380889"/>
                </a:cubicBezTo>
                <a:cubicBezTo>
                  <a:pt x="47728" y="380889"/>
                  <a:pt x="286710" y="571389"/>
                  <a:pt x="191118" y="571389"/>
                </a:cubicBezTo>
                <a:lnTo>
                  <a:pt x="-68" y="571389"/>
                </a:lnTo>
                <a:lnTo>
                  <a:pt x="-68" y="380889"/>
                </a:lnTo>
                <a:cubicBezTo>
                  <a:pt x="-68" y="285639"/>
                  <a:pt x="191118" y="523764"/>
                  <a:pt x="191118" y="285639"/>
                </a:cubicBezTo>
                <a:cubicBezTo>
                  <a:pt x="191118" y="47514"/>
                  <a:pt x="-68" y="285639"/>
                  <a:pt x="-68" y="190389"/>
                </a:cubicBezTo>
                <a:lnTo>
                  <a:pt x="-68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30"/>
          <p:cNvSpPr/>
          <p:nvPr/>
        </p:nvSpPr>
        <p:spPr>
          <a:xfrm flipH="1" rot="-5400000">
            <a:off x="7389915" y="719708"/>
            <a:ext cx="1221581" cy="762952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30"/>
          <p:cNvSpPr/>
          <p:nvPr/>
        </p:nvSpPr>
        <p:spPr>
          <a:xfrm>
            <a:off x="5081007" y="9366"/>
            <a:ext cx="1271588" cy="732949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30"/>
          <p:cNvSpPr/>
          <p:nvPr/>
        </p:nvSpPr>
        <p:spPr>
          <a:xfrm rot="5400000">
            <a:off x="-381260" y="4596425"/>
            <a:ext cx="848509" cy="85887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ust title">
  <p:cSld name="CUSTOM_18"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1"/>
          <p:cNvSpPr txBox="1"/>
          <p:nvPr>
            <p:ph type="title"/>
          </p:nvPr>
        </p:nvSpPr>
        <p:spPr>
          <a:xfrm>
            <a:off x="311738" y="315829"/>
            <a:ext cx="8520600" cy="9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0 DO NOT REMOVE · SlidesMania">
  <p:cSld name="CUSTOM_20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4" name="Google Shape;394;p32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395" name="Google Shape;395;p3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2"/>
            <p:cNvSpPr txBox="1"/>
            <p:nvPr/>
          </p:nvSpPr>
          <p:spPr>
            <a:xfrm>
              <a:off x="463500" y="2858061"/>
              <a:ext cx="8956500" cy="244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Free </a:t>
              </a:r>
              <a:r>
                <a:rPr lang="en-GB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themes and templates for </a:t>
              </a:r>
              <a:r>
                <a:rPr b="1" lang="en-GB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Google Slides</a:t>
              </a:r>
              <a:r>
                <a:rPr lang="en-GB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 or </a:t>
              </a:r>
              <a:r>
                <a:rPr b="1" lang="en-GB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PowerPoint</a:t>
              </a:r>
              <a:endParaRPr b="1" sz="27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7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7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2300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NOT to be sold as is or modified!</a:t>
              </a:r>
              <a:endParaRPr b="1" sz="2300">
                <a:solidFill>
                  <a:srgbClr val="FFCB25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Read </a:t>
              </a:r>
              <a:r>
                <a:rPr lang="en-GB" sz="2000" u="sng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  <a:hlinkClick r:id="rId2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FAQ</a:t>
              </a:r>
              <a:r>
                <a:rPr b="1" lang="en-GB" sz="3300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GB" sz="20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on slidesmania.com</a:t>
              </a:r>
              <a:endParaRPr sz="20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Do not remove the slidesmania.com text on the sides.</a:t>
              </a:r>
              <a:endParaRPr sz="15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cxnSp>
          <p:nvCxnSpPr>
            <p:cNvPr id="397" name="Google Shape;397;p32"/>
            <p:cNvCxnSpPr/>
            <p:nvPr/>
          </p:nvCxnSpPr>
          <p:spPr>
            <a:xfrm>
              <a:off x="10423367" y="5688858"/>
              <a:ext cx="1495200" cy="12900"/>
            </a:xfrm>
            <a:prstGeom prst="straightConnector1">
              <a:avLst/>
            </a:prstGeom>
            <a:noFill/>
            <a:ln cap="flat" cmpd="sng" w="38100">
              <a:solidFill>
                <a:srgbClr val="FFCB2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pic>
          <p:nvPicPr>
            <p:cNvPr id="398" name="Google Shape;398;p32">
              <a:hlinkClick r:id="rId3"/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82558" y="5912306"/>
              <a:ext cx="713232" cy="6378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9" name="Google Shape;399;p32">
              <a:hlinkClick r:id="rId5"/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9764428" y="5916798"/>
              <a:ext cx="708660" cy="6288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0" name="Google Shape;400;p32">
              <a:hlinkClick r:id="rId7"/>
            </p:cNvPr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10541715" y="5905569"/>
              <a:ext cx="612648" cy="6243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1" name="Google Shape;401;p32">
              <a:hlinkClick r:id="rId9"/>
            </p:cNvPr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11219049" y="5916799"/>
              <a:ext cx="699516" cy="6019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2" name="Google Shape;402;p32"/>
            <p:cNvSpPr txBox="1"/>
            <p:nvPr/>
          </p:nvSpPr>
          <p:spPr>
            <a:xfrm>
              <a:off x="7072500" y="4813375"/>
              <a:ext cx="4915500" cy="100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800">
                  <a:solidFill>
                    <a:srgbClr val="252525"/>
                  </a:solidFill>
                  <a:latin typeface="Homemade Apple"/>
                  <a:ea typeface="Homemade Apple"/>
                  <a:cs typeface="Homemade Apple"/>
                  <a:sym typeface="Homemade Apple"/>
                </a:rPr>
                <a:t>Sharing is caring!</a:t>
              </a:r>
              <a:endParaRPr b="1" sz="1800">
                <a:solidFill>
                  <a:srgbClr val="252525"/>
                </a:solidFill>
                <a:latin typeface="Homemade Apple"/>
                <a:ea typeface="Homemade Apple"/>
                <a:cs typeface="Homemade Apple"/>
                <a:sym typeface="Homemade Apple"/>
              </a:endParaRPr>
            </a:p>
          </p:txBody>
        </p:sp>
      </p:grpSp>
      <p:pic>
        <p:nvPicPr>
          <p:cNvPr id="403" name="Google Shape;403;p32"/>
          <p:cNvPicPr preferRelativeResize="0"/>
          <p:nvPr/>
        </p:nvPicPr>
        <p:blipFill rotWithShape="1">
          <a:blip r:embed="rId11">
            <a:alphaModFix/>
          </a:blip>
          <a:srcRect b="20906" l="0" r="0" t="16256"/>
          <a:stretch/>
        </p:blipFill>
        <p:spPr>
          <a:xfrm>
            <a:off x="93806" y="370294"/>
            <a:ext cx="6179850" cy="15533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3"/>
          <p:cNvSpPr txBox="1"/>
          <p:nvPr>
            <p:ph idx="1" type="subTitle"/>
          </p:nvPr>
        </p:nvSpPr>
        <p:spPr>
          <a:xfrm>
            <a:off x="1841625" y="3314925"/>
            <a:ext cx="5460900" cy="5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Bryce, Arya, Soham, James</a:t>
            </a:r>
            <a:endParaRPr/>
          </a:p>
        </p:txBody>
      </p:sp>
      <p:sp>
        <p:nvSpPr>
          <p:cNvPr id="409" name="Google Shape;409;p33"/>
          <p:cNvSpPr txBox="1"/>
          <p:nvPr>
            <p:ph type="title"/>
          </p:nvPr>
        </p:nvSpPr>
        <p:spPr>
          <a:xfrm>
            <a:off x="1841625" y="1553831"/>
            <a:ext cx="5460900" cy="17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Hangover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2"/>
          <p:cNvSpPr txBox="1"/>
          <p:nvPr>
            <p:ph idx="4294967295" type="title"/>
          </p:nvPr>
        </p:nvSpPr>
        <p:spPr>
          <a:xfrm>
            <a:off x="800475" y="1264556"/>
            <a:ext cx="3991800" cy="15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300"/>
              <a:t>World Clock</a:t>
            </a:r>
            <a:endParaRPr sz="4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300"/>
          </a:p>
        </p:txBody>
      </p:sp>
      <p:sp>
        <p:nvSpPr>
          <p:cNvPr id="543" name="Google Shape;543;p42"/>
          <p:cNvSpPr txBox="1"/>
          <p:nvPr>
            <p:ph idx="4294967295" type="body"/>
          </p:nvPr>
        </p:nvSpPr>
        <p:spPr>
          <a:xfrm>
            <a:off x="800475" y="2767894"/>
            <a:ext cx="3991800" cy="10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The World Clock holds the key to the next puzzle. Pay attention to everything that Felix says here!</a:t>
            </a:r>
            <a:endParaRPr/>
          </a:p>
        </p:txBody>
      </p:sp>
      <p:grpSp>
        <p:nvGrpSpPr>
          <p:cNvPr id="544" name="Google Shape;544;p42"/>
          <p:cNvGrpSpPr/>
          <p:nvPr/>
        </p:nvGrpSpPr>
        <p:grpSpPr>
          <a:xfrm>
            <a:off x="3048425" y="502046"/>
            <a:ext cx="6095575" cy="4641454"/>
            <a:chOff x="4064567" y="669394"/>
            <a:chExt cx="8127433" cy="6188605"/>
          </a:xfrm>
        </p:grpSpPr>
        <p:sp>
          <p:nvSpPr>
            <p:cNvPr id="545" name="Google Shape;545;p42"/>
            <p:cNvSpPr/>
            <p:nvPr/>
          </p:nvSpPr>
          <p:spPr>
            <a:xfrm flipH="1" rot="5400000">
              <a:off x="10861670" y="3902957"/>
              <a:ext cx="1628775" cy="1017270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42"/>
            <p:cNvSpPr/>
            <p:nvPr/>
          </p:nvSpPr>
          <p:spPr>
            <a:xfrm flipH="1">
              <a:off x="10833214" y="1969044"/>
              <a:ext cx="1358786" cy="977879"/>
            </a:xfrm>
            <a:custGeom>
              <a:rect b="b" l="l" r="r" t="t"/>
              <a:pathLst>
                <a:path extrusionOk="0" h="922527" w="1232459">
                  <a:moveTo>
                    <a:pt x="2424" y="0"/>
                  </a:moveTo>
                  <a:lnTo>
                    <a:pt x="309933" y="0"/>
                  </a:lnTo>
                  <a:cubicBezTo>
                    <a:pt x="463687" y="0"/>
                    <a:pt x="79301" y="307509"/>
                    <a:pt x="463687" y="307509"/>
                  </a:cubicBezTo>
                  <a:cubicBezTo>
                    <a:pt x="848073" y="307509"/>
                    <a:pt x="463687" y="0"/>
                    <a:pt x="617441" y="0"/>
                  </a:cubicBezTo>
                  <a:lnTo>
                    <a:pt x="924950" y="0"/>
                  </a:lnTo>
                  <a:lnTo>
                    <a:pt x="924950" y="307509"/>
                  </a:lnTo>
                  <a:cubicBezTo>
                    <a:pt x="924950" y="461264"/>
                    <a:pt x="1232459" y="76878"/>
                    <a:pt x="1232459" y="461264"/>
                  </a:cubicBezTo>
                  <a:cubicBezTo>
                    <a:pt x="1232459" y="845649"/>
                    <a:pt x="924950" y="461264"/>
                    <a:pt x="924950" y="615018"/>
                  </a:cubicBezTo>
                  <a:lnTo>
                    <a:pt x="924950" y="922527"/>
                  </a:lnTo>
                  <a:lnTo>
                    <a:pt x="617441" y="922527"/>
                  </a:lnTo>
                  <a:cubicBezTo>
                    <a:pt x="463687" y="922527"/>
                    <a:pt x="848073" y="615018"/>
                    <a:pt x="463687" y="615018"/>
                  </a:cubicBezTo>
                  <a:cubicBezTo>
                    <a:pt x="79301" y="615018"/>
                    <a:pt x="463687" y="922527"/>
                    <a:pt x="309933" y="922527"/>
                  </a:cubicBezTo>
                  <a:lnTo>
                    <a:pt x="2424" y="922527"/>
                  </a:lnTo>
                  <a:lnTo>
                    <a:pt x="2424" y="615018"/>
                  </a:lnTo>
                  <a:lnTo>
                    <a:pt x="0" y="598985"/>
                  </a:lnTo>
                  <a:lnTo>
                    <a:pt x="0" y="323542"/>
                  </a:lnTo>
                  <a:lnTo>
                    <a:pt x="2424" y="307509"/>
                  </a:ln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42"/>
            <p:cNvSpPr/>
            <p:nvPr/>
          </p:nvSpPr>
          <p:spPr>
            <a:xfrm flipH="1" rot="5400000">
              <a:off x="10860511" y="975147"/>
              <a:ext cx="1628775" cy="1017270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42"/>
            <p:cNvSpPr/>
            <p:nvPr/>
          </p:nvSpPr>
          <p:spPr>
            <a:xfrm flipH="1" rot="5400000">
              <a:off x="11022020" y="2759575"/>
              <a:ext cx="1305756" cy="1017270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42"/>
            <p:cNvSpPr/>
            <p:nvPr/>
          </p:nvSpPr>
          <p:spPr>
            <a:xfrm flipH="1">
              <a:off x="10826706" y="4893863"/>
              <a:ext cx="1358786" cy="977879"/>
            </a:xfrm>
            <a:custGeom>
              <a:rect b="b" l="l" r="r" t="t"/>
              <a:pathLst>
                <a:path extrusionOk="0" h="922527" w="1232459">
                  <a:moveTo>
                    <a:pt x="2424" y="0"/>
                  </a:moveTo>
                  <a:lnTo>
                    <a:pt x="309933" y="0"/>
                  </a:lnTo>
                  <a:cubicBezTo>
                    <a:pt x="463687" y="0"/>
                    <a:pt x="79301" y="307509"/>
                    <a:pt x="463687" y="307509"/>
                  </a:cubicBezTo>
                  <a:cubicBezTo>
                    <a:pt x="848073" y="307509"/>
                    <a:pt x="463687" y="0"/>
                    <a:pt x="617441" y="0"/>
                  </a:cubicBezTo>
                  <a:lnTo>
                    <a:pt x="924950" y="0"/>
                  </a:lnTo>
                  <a:lnTo>
                    <a:pt x="924950" y="307509"/>
                  </a:lnTo>
                  <a:cubicBezTo>
                    <a:pt x="924950" y="461264"/>
                    <a:pt x="1232459" y="76878"/>
                    <a:pt x="1232459" y="461264"/>
                  </a:cubicBezTo>
                  <a:cubicBezTo>
                    <a:pt x="1232459" y="845649"/>
                    <a:pt x="924950" y="461264"/>
                    <a:pt x="924950" y="615018"/>
                  </a:cubicBezTo>
                  <a:lnTo>
                    <a:pt x="924950" y="922527"/>
                  </a:lnTo>
                  <a:lnTo>
                    <a:pt x="617441" y="922527"/>
                  </a:lnTo>
                  <a:cubicBezTo>
                    <a:pt x="463687" y="922527"/>
                    <a:pt x="848073" y="615018"/>
                    <a:pt x="463687" y="615018"/>
                  </a:cubicBezTo>
                  <a:cubicBezTo>
                    <a:pt x="79301" y="615018"/>
                    <a:pt x="463687" y="922527"/>
                    <a:pt x="309933" y="922527"/>
                  </a:cubicBezTo>
                  <a:lnTo>
                    <a:pt x="2424" y="922527"/>
                  </a:lnTo>
                  <a:lnTo>
                    <a:pt x="2424" y="615018"/>
                  </a:lnTo>
                  <a:lnTo>
                    <a:pt x="0" y="598985"/>
                  </a:lnTo>
                  <a:lnTo>
                    <a:pt x="0" y="323542"/>
                  </a:lnTo>
                  <a:lnTo>
                    <a:pt x="2424" y="307509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42"/>
            <p:cNvSpPr/>
            <p:nvPr/>
          </p:nvSpPr>
          <p:spPr>
            <a:xfrm rot="10800000">
              <a:off x="10826472" y="5541227"/>
              <a:ext cx="1359021" cy="1305576"/>
            </a:xfrm>
            <a:custGeom>
              <a:rect b="b" l="l" r="r" t="t"/>
              <a:pathLst>
                <a:path extrusionOk="0" h="763495" w="763495">
                  <a:moveTo>
                    <a:pt x="-68" y="-111"/>
                  </a:moveTo>
                  <a:lnTo>
                    <a:pt x="572556" y="-111"/>
                  </a:lnTo>
                  <a:lnTo>
                    <a:pt x="572556" y="190761"/>
                  </a:lnTo>
                  <a:cubicBezTo>
                    <a:pt x="572556" y="286201"/>
                    <a:pt x="763427" y="47609"/>
                    <a:pt x="763427" y="286201"/>
                  </a:cubicBezTo>
                  <a:cubicBezTo>
                    <a:pt x="763427" y="524793"/>
                    <a:pt x="572556" y="286201"/>
                    <a:pt x="572556" y="381642"/>
                  </a:cubicBezTo>
                  <a:lnTo>
                    <a:pt x="572556" y="572513"/>
                  </a:lnTo>
                  <a:lnTo>
                    <a:pt x="381684" y="572513"/>
                  </a:lnTo>
                  <a:cubicBezTo>
                    <a:pt x="286244" y="572513"/>
                    <a:pt x="524836" y="763385"/>
                    <a:pt x="286244" y="763385"/>
                  </a:cubicBezTo>
                  <a:cubicBezTo>
                    <a:pt x="47652" y="763385"/>
                    <a:pt x="286244" y="572513"/>
                    <a:pt x="190803" y="572513"/>
                  </a:cubicBezTo>
                  <a:lnTo>
                    <a:pt x="-68" y="572513"/>
                  </a:lnTo>
                  <a:lnTo>
                    <a:pt x="-68" y="-11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42"/>
            <p:cNvSpPr/>
            <p:nvPr/>
          </p:nvSpPr>
          <p:spPr>
            <a:xfrm rot="10800000">
              <a:off x="5755717" y="5874487"/>
              <a:ext cx="1359208" cy="977265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42"/>
            <p:cNvSpPr/>
            <p:nvPr/>
          </p:nvSpPr>
          <p:spPr>
            <a:xfrm flipH="1" rot="5400000">
              <a:off x="4936108" y="5696253"/>
              <a:ext cx="1306407" cy="1017086"/>
            </a:xfrm>
            <a:custGeom>
              <a:rect b="b" l="l" r="r" t="t"/>
              <a:pathLst>
                <a:path extrusionOk="0" h="922527" w="1232459">
                  <a:moveTo>
                    <a:pt x="2424" y="0"/>
                  </a:moveTo>
                  <a:lnTo>
                    <a:pt x="309933" y="0"/>
                  </a:lnTo>
                  <a:cubicBezTo>
                    <a:pt x="463687" y="0"/>
                    <a:pt x="79301" y="307509"/>
                    <a:pt x="463687" y="307509"/>
                  </a:cubicBezTo>
                  <a:cubicBezTo>
                    <a:pt x="848073" y="307509"/>
                    <a:pt x="463687" y="0"/>
                    <a:pt x="617441" y="0"/>
                  </a:cubicBezTo>
                  <a:lnTo>
                    <a:pt x="924950" y="0"/>
                  </a:lnTo>
                  <a:lnTo>
                    <a:pt x="924950" y="307509"/>
                  </a:lnTo>
                  <a:cubicBezTo>
                    <a:pt x="924950" y="461264"/>
                    <a:pt x="1232459" y="76878"/>
                    <a:pt x="1232459" y="461264"/>
                  </a:cubicBezTo>
                  <a:cubicBezTo>
                    <a:pt x="1232459" y="845649"/>
                    <a:pt x="924950" y="461264"/>
                    <a:pt x="924950" y="615018"/>
                  </a:cubicBezTo>
                  <a:lnTo>
                    <a:pt x="924950" y="922527"/>
                  </a:lnTo>
                  <a:lnTo>
                    <a:pt x="617441" y="922527"/>
                  </a:lnTo>
                  <a:cubicBezTo>
                    <a:pt x="463687" y="922527"/>
                    <a:pt x="848073" y="615018"/>
                    <a:pt x="463687" y="615018"/>
                  </a:cubicBezTo>
                  <a:cubicBezTo>
                    <a:pt x="79301" y="615018"/>
                    <a:pt x="463687" y="922527"/>
                    <a:pt x="309933" y="922527"/>
                  </a:cubicBezTo>
                  <a:lnTo>
                    <a:pt x="2424" y="922527"/>
                  </a:lnTo>
                  <a:lnTo>
                    <a:pt x="2424" y="615018"/>
                  </a:lnTo>
                  <a:lnTo>
                    <a:pt x="0" y="598985"/>
                  </a:lnTo>
                  <a:lnTo>
                    <a:pt x="0" y="323542"/>
                  </a:lnTo>
                  <a:lnTo>
                    <a:pt x="2424" y="307509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42"/>
            <p:cNvSpPr/>
            <p:nvPr/>
          </p:nvSpPr>
          <p:spPr>
            <a:xfrm flipH="1" rot="10800000">
              <a:off x="4064567" y="5874487"/>
              <a:ext cx="1359208" cy="977265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42"/>
            <p:cNvSpPr/>
            <p:nvPr/>
          </p:nvSpPr>
          <p:spPr>
            <a:xfrm flipH="1" rot="10800000">
              <a:off x="8117044" y="5868241"/>
              <a:ext cx="1020931" cy="977265"/>
            </a:xfrm>
            <a:custGeom>
              <a:rect b="b" l="l" r="r" t="t"/>
              <a:pathLst>
                <a:path extrusionOk="0" h="571500" w="573557">
                  <a:moveTo>
                    <a:pt x="-68" y="-111"/>
                  </a:moveTo>
                  <a:lnTo>
                    <a:pt x="573489" y="-111"/>
                  </a:lnTo>
                  <a:lnTo>
                    <a:pt x="573489" y="190389"/>
                  </a:lnTo>
                  <a:cubicBezTo>
                    <a:pt x="573489" y="285639"/>
                    <a:pt x="382303" y="47514"/>
                    <a:pt x="382303" y="285639"/>
                  </a:cubicBezTo>
                  <a:cubicBezTo>
                    <a:pt x="382303" y="523764"/>
                    <a:pt x="573489" y="285639"/>
                    <a:pt x="573489" y="380889"/>
                  </a:cubicBezTo>
                  <a:lnTo>
                    <a:pt x="573489" y="571389"/>
                  </a:lnTo>
                  <a:lnTo>
                    <a:pt x="382303" y="571389"/>
                  </a:lnTo>
                  <a:cubicBezTo>
                    <a:pt x="286710" y="571389"/>
                    <a:pt x="525693" y="380889"/>
                    <a:pt x="286710" y="380889"/>
                  </a:cubicBezTo>
                  <a:cubicBezTo>
                    <a:pt x="47728" y="380889"/>
                    <a:pt x="286710" y="571389"/>
                    <a:pt x="191118" y="571389"/>
                  </a:cubicBezTo>
                  <a:lnTo>
                    <a:pt x="-68" y="571389"/>
                  </a:lnTo>
                  <a:lnTo>
                    <a:pt x="-68" y="380889"/>
                  </a:lnTo>
                  <a:cubicBezTo>
                    <a:pt x="-68" y="285639"/>
                    <a:pt x="191118" y="523764"/>
                    <a:pt x="191118" y="285639"/>
                  </a:cubicBezTo>
                  <a:cubicBezTo>
                    <a:pt x="191118" y="47514"/>
                    <a:pt x="-68" y="285639"/>
                    <a:pt x="-68" y="190389"/>
                  </a:cubicBezTo>
                  <a:lnTo>
                    <a:pt x="-68" y="-11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42"/>
            <p:cNvSpPr/>
            <p:nvPr/>
          </p:nvSpPr>
          <p:spPr>
            <a:xfrm flipH="1" rot="10800000">
              <a:off x="8797111" y="5868477"/>
              <a:ext cx="1695450" cy="977265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42"/>
            <p:cNvSpPr/>
            <p:nvPr/>
          </p:nvSpPr>
          <p:spPr>
            <a:xfrm rot="10800000">
              <a:off x="10153645" y="5872268"/>
              <a:ext cx="1020931" cy="977265"/>
            </a:xfrm>
            <a:custGeom>
              <a:rect b="b" l="l" r="r" t="t"/>
              <a:pathLst>
                <a:path extrusionOk="0" h="571500" w="573557">
                  <a:moveTo>
                    <a:pt x="-68" y="-111"/>
                  </a:moveTo>
                  <a:lnTo>
                    <a:pt x="573489" y="-111"/>
                  </a:lnTo>
                  <a:lnTo>
                    <a:pt x="573489" y="190389"/>
                  </a:lnTo>
                  <a:cubicBezTo>
                    <a:pt x="573489" y="285639"/>
                    <a:pt x="382303" y="47514"/>
                    <a:pt x="382303" y="285639"/>
                  </a:cubicBezTo>
                  <a:cubicBezTo>
                    <a:pt x="382303" y="523764"/>
                    <a:pt x="573489" y="285639"/>
                    <a:pt x="573489" y="380889"/>
                  </a:cubicBezTo>
                  <a:lnTo>
                    <a:pt x="573489" y="571389"/>
                  </a:lnTo>
                  <a:lnTo>
                    <a:pt x="382303" y="571389"/>
                  </a:lnTo>
                  <a:cubicBezTo>
                    <a:pt x="286710" y="571389"/>
                    <a:pt x="525693" y="380889"/>
                    <a:pt x="286710" y="380889"/>
                  </a:cubicBezTo>
                  <a:cubicBezTo>
                    <a:pt x="47728" y="380889"/>
                    <a:pt x="286710" y="571389"/>
                    <a:pt x="191118" y="571389"/>
                  </a:cubicBezTo>
                  <a:lnTo>
                    <a:pt x="-68" y="571389"/>
                  </a:lnTo>
                  <a:lnTo>
                    <a:pt x="-68" y="380889"/>
                  </a:lnTo>
                  <a:cubicBezTo>
                    <a:pt x="-68" y="285639"/>
                    <a:pt x="191118" y="523764"/>
                    <a:pt x="191118" y="285639"/>
                  </a:cubicBezTo>
                  <a:cubicBezTo>
                    <a:pt x="191118" y="47514"/>
                    <a:pt x="-68" y="285639"/>
                    <a:pt x="-68" y="190389"/>
                  </a:cubicBezTo>
                  <a:lnTo>
                    <a:pt x="-68" y="-11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42"/>
            <p:cNvSpPr/>
            <p:nvPr/>
          </p:nvSpPr>
          <p:spPr>
            <a:xfrm flipH="1" rot="5400000">
              <a:off x="7824230" y="4858969"/>
              <a:ext cx="1628775" cy="1061561"/>
            </a:xfrm>
            <a:custGeom>
              <a:rect b="b" l="l" r="r" t="t"/>
              <a:pathLst>
                <a:path extrusionOk="0" h="571500" w="952500">
                  <a:moveTo>
                    <a:pt x="190447" y="-273"/>
                  </a:moveTo>
                  <a:lnTo>
                    <a:pt x="380947" y="-273"/>
                  </a:lnTo>
                  <a:cubicBezTo>
                    <a:pt x="476197" y="-273"/>
                    <a:pt x="238072" y="190227"/>
                    <a:pt x="476197" y="190227"/>
                  </a:cubicBezTo>
                  <a:cubicBezTo>
                    <a:pt x="714322" y="190227"/>
                    <a:pt x="476197" y="-273"/>
                    <a:pt x="571447" y="-273"/>
                  </a:cubicBezTo>
                  <a:lnTo>
                    <a:pt x="761947" y="-273"/>
                  </a:lnTo>
                  <a:lnTo>
                    <a:pt x="761947" y="190227"/>
                  </a:lnTo>
                  <a:cubicBezTo>
                    <a:pt x="761947" y="285477"/>
                    <a:pt x="952447" y="47352"/>
                    <a:pt x="952447" y="285477"/>
                  </a:cubicBezTo>
                  <a:cubicBezTo>
                    <a:pt x="952447" y="523602"/>
                    <a:pt x="761947" y="285477"/>
                    <a:pt x="761947" y="380727"/>
                  </a:cubicBezTo>
                  <a:lnTo>
                    <a:pt x="761947" y="571227"/>
                  </a:lnTo>
                  <a:lnTo>
                    <a:pt x="571447" y="571227"/>
                  </a:lnTo>
                  <a:cubicBezTo>
                    <a:pt x="476197" y="571227"/>
                    <a:pt x="714322" y="380727"/>
                    <a:pt x="476197" y="380727"/>
                  </a:cubicBezTo>
                  <a:cubicBezTo>
                    <a:pt x="238072" y="380727"/>
                    <a:pt x="476197" y="571227"/>
                    <a:pt x="380947" y="571227"/>
                  </a:cubicBezTo>
                  <a:lnTo>
                    <a:pt x="190447" y="571227"/>
                  </a:lnTo>
                  <a:lnTo>
                    <a:pt x="190447" y="380727"/>
                  </a:lnTo>
                  <a:cubicBezTo>
                    <a:pt x="190447" y="285477"/>
                    <a:pt x="-54" y="523602"/>
                    <a:pt x="-54" y="285477"/>
                  </a:cubicBezTo>
                  <a:cubicBezTo>
                    <a:pt x="-54" y="47352"/>
                    <a:pt x="190447" y="285477"/>
                    <a:pt x="190447" y="190227"/>
                  </a:cubicBezTo>
                  <a:lnTo>
                    <a:pt x="190447" y="-273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558;p42"/>
            <p:cNvSpPr/>
            <p:nvPr/>
          </p:nvSpPr>
          <p:spPr>
            <a:xfrm rot="-5400000">
              <a:off x="9842845" y="4881113"/>
              <a:ext cx="1628775" cy="1017270"/>
            </a:xfrm>
            <a:custGeom>
              <a:rect b="b" l="l" r="r" t="t"/>
              <a:pathLst>
                <a:path extrusionOk="0" h="571500" w="952500">
                  <a:moveTo>
                    <a:pt x="190447" y="-273"/>
                  </a:moveTo>
                  <a:lnTo>
                    <a:pt x="380947" y="-273"/>
                  </a:lnTo>
                  <a:cubicBezTo>
                    <a:pt x="476197" y="-273"/>
                    <a:pt x="238072" y="190227"/>
                    <a:pt x="476197" y="190227"/>
                  </a:cubicBezTo>
                  <a:cubicBezTo>
                    <a:pt x="714322" y="190227"/>
                    <a:pt x="476197" y="-273"/>
                    <a:pt x="571447" y="-273"/>
                  </a:cubicBezTo>
                  <a:lnTo>
                    <a:pt x="761947" y="-273"/>
                  </a:lnTo>
                  <a:lnTo>
                    <a:pt x="761947" y="190227"/>
                  </a:lnTo>
                  <a:cubicBezTo>
                    <a:pt x="761947" y="285477"/>
                    <a:pt x="952447" y="47352"/>
                    <a:pt x="952447" y="285477"/>
                  </a:cubicBezTo>
                  <a:cubicBezTo>
                    <a:pt x="952447" y="523602"/>
                    <a:pt x="761947" y="285477"/>
                    <a:pt x="761947" y="380727"/>
                  </a:cubicBezTo>
                  <a:lnTo>
                    <a:pt x="761947" y="571227"/>
                  </a:lnTo>
                  <a:lnTo>
                    <a:pt x="571447" y="571227"/>
                  </a:lnTo>
                  <a:cubicBezTo>
                    <a:pt x="476197" y="571227"/>
                    <a:pt x="714322" y="380727"/>
                    <a:pt x="476197" y="380727"/>
                  </a:cubicBezTo>
                  <a:cubicBezTo>
                    <a:pt x="238072" y="380727"/>
                    <a:pt x="476197" y="571227"/>
                    <a:pt x="380947" y="571227"/>
                  </a:cubicBezTo>
                  <a:lnTo>
                    <a:pt x="190447" y="571227"/>
                  </a:lnTo>
                  <a:lnTo>
                    <a:pt x="190447" y="380727"/>
                  </a:lnTo>
                  <a:cubicBezTo>
                    <a:pt x="190447" y="285477"/>
                    <a:pt x="-54" y="523602"/>
                    <a:pt x="-54" y="285477"/>
                  </a:cubicBezTo>
                  <a:cubicBezTo>
                    <a:pt x="-54" y="47352"/>
                    <a:pt x="190447" y="285477"/>
                    <a:pt x="190447" y="190227"/>
                  </a:cubicBezTo>
                  <a:lnTo>
                    <a:pt x="190447" y="-273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42"/>
            <p:cNvSpPr/>
            <p:nvPr/>
          </p:nvSpPr>
          <p:spPr>
            <a:xfrm flipH="1" rot="10800000">
              <a:off x="6764301" y="5868241"/>
              <a:ext cx="1695450" cy="977265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0" name="Google Shape;560;p42"/>
          <p:cNvGrpSpPr/>
          <p:nvPr/>
        </p:nvGrpSpPr>
        <p:grpSpPr>
          <a:xfrm>
            <a:off x="4879" y="20099"/>
            <a:ext cx="1530533" cy="1715668"/>
            <a:chOff x="6506" y="26799"/>
            <a:chExt cx="2040710" cy="2287558"/>
          </a:xfrm>
        </p:grpSpPr>
        <p:sp>
          <p:nvSpPr>
            <p:cNvPr id="561" name="Google Shape;561;p42"/>
            <p:cNvSpPr/>
            <p:nvPr/>
          </p:nvSpPr>
          <p:spPr>
            <a:xfrm>
              <a:off x="1026285" y="26799"/>
              <a:ext cx="1020931" cy="977265"/>
            </a:xfrm>
            <a:custGeom>
              <a:rect b="b" l="l" r="r" t="t"/>
              <a:pathLst>
                <a:path extrusionOk="0" h="571500" w="573557">
                  <a:moveTo>
                    <a:pt x="-68" y="-111"/>
                  </a:moveTo>
                  <a:lnTo>
                    <a:pt x="573489" y="-111"/>
                  </a:lnTo>
                  <a:lnTo>
                    <a:pt x="573489" y="190389"/>
                  </a:lnTo>
                  <a:cubicBezTo>
                    <a:pt x="573489" y="285639"/>
                    <a:pt x="382303" y="47514"/>
                    <a:pt x="382303" y="285639"/>
                  </a:cubicBezTo>
                  <a:cubicBezTo>
                    <a:pt x="382303" y="523764"/>
                    <a:pt x="573489" y="285639"/>
                    <a:pt x="573489" y="380889"/>
                  </a:cubicBezTo>
                  <a:lnTo>
                    <a:pt x="573489" y="571389"/>
                  </a:lnTo>
                  <a:lnTo>
                    <a:pt x="382303" y="571389"/>
                  </a:lnTo>
                  <a:cubicBezTo>
                    <a:pt x="286710" y="571389"/>
                    <a:pt x="525693" y="380889"/>
                    <a:pt x="286710" y="380889"/>
                  </a:cubicBezTo>
                  <a:cubicBezTo>
                    <a:pt x="47728" y="380889"/>
                    <a:pt x="286710" y="571389"/>
                    <a:pt x="191118" y="571389"/>
                  </a:cubicBezTo>
                  <a:lnTo>
                    <a:pt x="-68" y="571389"/>
                  </a:lnTo>
                  <a:lnTo>
                    <a:pt x="-68" y="380889"/>
                  </a:lnTo>
                  <a:cubicBezTo>
                    <a:pt x="-68" y="285639"/>
                    <a:pt x="191118" y="523764"/>
                    <a:pt x="191118" y="285639"/>
                  </a:cubicBezTo>
                  <a:cubicBezTo>
                    <a:pt x="191118" y="47514"/>
                    <a:pt x="-68" y="285639"/>
                    <a:pt x="-68" y="190389"/>
                  </a:cubicBezTo>
                  <a:lnTo>
                    <a:pt x="-68" y="-11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2" name="Google Shape;562;p42"/>
            <p:cNvSpPr/>
            <p:nvPr/>
          </p:nvSpPr>
          <p:spPr>
            <a:xfrm>
              <a:off x="6506" y="26799"/>
              <a:ext cx="1359021" cy="1305576"/>
            </a:xfrm>
            <a:custGeom>
              <a:rect b="b" l="l" r="r" t="t"/>
              <a:pathLst>
                <a:path extrusionOk="0" h="763495" w="763495">
                  <a:moveTo>
                    <a:pt x="-68" y="-111"/>
                  </a:moveTo>
                  <a:lnTo>
                    <a:pt x="572556" y="-111"/>
                  </a:lnTo>
                  <a:lnTo>
                    <a:pt x="572556" y="190761"/>
                  </a:lnTo>
                  <a:cubicBezTo>
                    <a:pt x="572556" y="286201"/>
                    <a:pt x="763427" y="47609"/>
                    <a:pt x="763427" y="286201"/>
                  </a:cubicBezTo>
                  <a:cubicBezTo>
                    <a:pt x="763427" y="524793"/>
                    <a:pt x="572556" y="286201"/>
                    <a:pt x="572556" y="381642"/>
                  </a:cubicBezTo>
                  <a:lnTo>
                    <a:pt x="572556" y="572513"/>
                  </a:lnTo>
                  <a:lnTo>
                    <a:pt x="381684" y="572513"/>
                  </a:lnTo>
                  <a:cubicBezTo>
                    <a:pt x="286244" y="572513"/>
                    <a:pt x="524836" y="763385"/>
                    <a:pt x="286244" y="763385"/>
                  </a:cubicBezTo>
                  <a:cubicBezTo>
                    <a:pt x="47652" y="763385"/>
                    <a:pt x="286244" y="572513"/>
                    <a:pt x="190803" y="572513"/>
                  </a:cubicBezTo>
                  <a:lnTo>
                    <a:pt x="-68" y="572513"/>
                  </a:lnTo>
                  <a:lnTo>
                    <a:pt x="-68" y="-11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3" name="Google Shape;563;p42"/>
            <p:cNvSpPr/>
            <p:nvPr/>
          </p:nvSpPr>
          <p:spPr>
            <a:xfrm flipH="1" rot="-5400000">
              <a:off x="-137735" y="1152844"/>
              <a:ext cx="1305756" cy="1017270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64" name="Google Shape;56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1325" y="1812225"/>
            <a:ext cx="3281274" cy="218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43"/>
          <p:cNvSpPr txBox="1"/>
          <p:nvPr>
            <p:ph idx="4294967295" type="title"/>
          </p:nvPr>
        </p:nvSpPr>
        <p:spPr>
          <a:xfrm>
            <a:off x="800475" y="1264556"/>
            <a:ext cx="3991800" cy="15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300"/>
              <a:t>Rotes Rathaus</a:t>
            </a:r>
            <a:endParaRPr sz="4300"/>
          </a:p>
        </p:txBody>
      </p:sp>
      <p:sp>
        <p:nvSpPr>
          <p:cNvPr id="570" name="Google Shape;570;p43"/>
          <p:cNvSpPr txBox="1"/>
          <p:nvPr>
            <p:ph idx="4294967295" type="body"/>
          </p:nvPr>
        </p:nvSpPr>
        <p:spPr>
          <a:xfrm>
            <a:off x="800475" y="2767894"/>
            <a:ext cx="3991800" cy="10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clue is multifaceted. Be careful! You might miss the answer.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571" name="Google Shape;571;p43"/>
          <p:cNvGrpSpPr/>
          <p:nvPr/>
        </p:nvGrpSpPr>
        <p:grpSpPr>
          <a:xfrm>
            <a:off x="3048425" y="502046"/>
            <a:ext cx="6095575" cy="4641454"/>
            <a:chOff x="4064567" y="669394"/>
            <a:chExt cx="8127433" cy="6188605"/>
          </a:xfrm>
        </p:grpSpPr>
        <p:sp>
          <p:nvSpPr>
            <p:cNvPr id="572" name="Google Shape;572;p43"/>
            <p:cNvSpPr/>
            <p:nvPr/>
          </p:nvSpPr>
          <p:spPr>
            <a:xfrm flipH="1" rot="5400000">
              <a:off x="10861670" y="3902957"/>
              <a:ext cx="1628775" cy="1017270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43"/>
            <p:cNvSpPr/>
            <p:nvPr/>
          </p:nvSpPr>
          <p:spPr>
            <a:xfrm flipH="1">
              <a:off x="10833214" y="1969044"/>
              <a:ext cx="1358786" cy="977879"/>
            </a:xfrm>
            <a:custGeom>
              <a:rect b="b" l="l" r="r" t="t"/>
              <a:pathLst>
                <a:path extrusionOk="0" h="922527" w="1232459">
                  <a:moveTo>
                    <a:pt x="2424" y="0"/>
                  </a:moveTo>
                  <a:lnTo>
                    <a:pt x="309933" y="0"/>
                  </a:lnTo>
                  <a:cubicBezTo>
                    <a:pt x="463687" y="0"/>
                    <a:pt x="79301" y="307509"/>
                    <a:pt x="463687" y="307509"/>
                  </a:cubicBezTo>
                  <a:cubicBezTo>
                    <a:pt x="848073" y="307509"/>
                    <a:pt x="463687" y="0"/>
                    <a:pt x="617441" y="0"/>
                  </a:cubicBezTo>
                  <a:lnTo>
                    <a:pt x="924950" y="0"/>
                  </a:lnTo>
                  <a:lnTo>
                    <a:pt x="924950" y="307509"/>
                  </a:lnTo>
                  <a:cubicBezTo>
                    <a:pt x="924950" y="461264"/>
                    <a:pt x="1232459" y="76878"/>
                    <a:pt x="1232459" y="461264"/>
                  </a:cubicBezTo>
                  <a:cubicBezTo>
                    <a:pt x="1232459" y="845649"/>
                    <a:pt x="924950" y="461264"/>
                    <a:pt x="924950" y="615018"/>
                  </a:cubicBezTo>
                  <a:lnTo>
                    <a:pt x="924950" y="922527"/>
                  </a:lnTo>
                  <a:lnTo>
                    <a:pt x="617441" y="922527"/>
                  </a:lnTo>
                  <a:cubicBezTo>
                    <a:pt x="463687" y="922527"/>
                    <a:pt x="848073" y="615018"/>
                    <a:pt x="463687" y="615018"/>
                  </a:cubicBezTo>
                  <a:cubicBezTo>
                    <a:pt x="79301" y="615018"/>
                    <a:pt x="463687" y="922527"/>
                    <a:pt x="309933" y="922527"/>
                  </a:cubicBezTo>
                  <a:lnTo>
                    <a:pt x="2424" y="922527"/>
                  </a:lnTo>
                  <a:lnTo>
                    <a:pt x="2424" y="615018"/>
                  </a:lnTo>
                  <a:lnTo>
                    <a:pt x="0" y="598985"/>
                  </a:lnTo>
                  <a:lnTo>
                    <a:pt x="0" y="323542"/>
                  </a:lnTo>
                  <a:lnTo>
                    <a:pt x="2424" y="307509"/>
                  </a:ln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p43"/>
            <p:cNvSpPr/>
            <p:nvPr/>
          </p:nvSpPr>
          <p:spPr>
            <a:xfrm flipH="1" rot="5400000">
              <a:off x="10860511" y="975147"/>
              <a:ext cx="1628775" cy="1017270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43"/>
            <p:cNvSpPr/>
            <p:nvPr/>
          </p:nvSpPr>
          <p:spPr>
            <a:xfrm flipH="1" rot="5400000">
              <a:off x="11022020" y="2759575"/>
              <a:ext cx="1305756" cy="1017270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43"/>
            <p:cNvSpPr/>
            <p:nvPr/>
          </p:nvSpPr>
          <p:spPr>
            <a:xfrm flipH="1">
              <a:off x="10826706" y="4893863"/>
              <a:ext cx="1358786" cy="977879"/>
            </a:xfrm>
            <a:custGeom>
              <a:rect b="b" l="l" r="r" t="t"/>
              <a:pathLst>
                <a:path extrusionOk="0" h="922527" w="1232459">
                  <a:moveTo>
                    <a:pt x="2424" y="0"/>
                  </a:moveTo>
                  <a:lnTo>
                    <a:pt x="309933" y="0"/>
                  </a:lnTo>
                  <a:cubicBezTo>
                    <a:pt x="463687" y="0"/>
                    <a:pt x="79301" y="307509"/>
                    <a:pt x="463687" y="307509"/>
                  </a:cubicBezTo>
                  <a:cubicBezTo>
                    <a:pt x="848073" y="307509"/>
                    <a:pt x="463687" y="0"/>
                    <a:pt x="617441" y="0"/>
                  </a:cubicBezTo>
                  <a:lnTo>
                    <a:pt x="924950" y="0"/>
                  </a:lnTo>
                  <a:lnTo>
                    <a:pt x="924950" y="307509"/>
                  </a:lnTo>
                  <a:cubicBezTo>
                    <a:pt x="924950" y="461264"/>
                    <a:pt x="1232459" y="76878"/>
                    <a:pt x="1232459" y="461264"/>
                  </a:cubicBezTo>
                  <a:cubicBezTo>
                    <a:pt x="1232459" y="845649"/>
                    <a:pt x="924950" y="461264"/>
                    <a:pt x="924950" y="615018"/>
                  </a:cubicBezTo>
                  <a:lnTo>
                    <a:pt x="924950" y="922527"/>
                  </a:lnTo>
                  <a:lnTo>
                    <a:pt x="617441" y="922527"/>
                  </a:lnTo>
                  <a:cubicBezTo>
                    <a:pt x="463687" y="922527"/>
                    <a:pt x="848073" y="615018"/>
                    <a:pt x="463687" y="615018"/>
                  </a:cubicBezTo>
                  <a:cubicBezTo>
                    <a:pt x="79301" y="615018"/>
                    <a:pt x="463687" y="922527"/>
                    <a:pt x="309933" y="922527"/>
                  </a:cubicBezTo>
                  <a:lnTo>
                    <a:pt x="2424" y="922527"/>
                  </a:lnTo>
                  <a:lnTo>
                    <a:pt x="2424" y="615018"/>
                  </a:lnTo>
                  <a:lnTo>
                    <a:pt x="0" y="598985"/>
                  </a:lnTo>
                  <a:lnTo>
                    <a:pt x="0" y="323542"/>
                  </a:lnTo>
                  <a:lnTo>
                    <a:pt x="2424" y="307509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43"/>
            <p:cNvSpPr/>
            <p:nvPr/>
          </p:nvSpPr>
          <p:spPr>
            <a:xfrm rot="10800000">
              <a:off x="10826472" y="5541227"/>
              <a:ext cx="1359021" cy="1305576"/>
            </a:xfrm>
            <a:custGeom>
              <a:rect b="b" l="l" r="r" t="t"/>
              <a:pathLst>
                <a:path extrusionOk="0" h="763495" w="763495">
                  <a:moveTo>
                    <a:pt x="-68" y="-111"/>
                  </a:moveTo>
                  <a:lnTo>
                    <a:pt x="572556" y="-111"/>
                  </a:lnTo>
                  <a:lnTo>
                    <a:pt x="572556" y="190761"/>
                  </a:lnTo>
                  <a:cubicBezTo>
                    <a:pt x="572556" y="286201"/>
                    <a:pt x="763427" y="47609"/>
                    <a:pt x="763427" y="286201"/>
                  </a:cubicBezTo>
                  <a:cubicBezTo>
                    <a:pt x="763427" y="524793"/>
                    <a:pt x="572556" y="286201"/>
                    <a:pt x="572556" y="381642"/>
                  </a:cubicBezTo>
                  <a:lnTo>
                    <a:pt x="572556" y="572513"/>
                  </a:lnTo>
                  <a:lnTo>
                    <a:pt x="381684" y="572513"/>
                  </a:lnTo>
                  <a:cubicBezTo>
                    <a:pt x="286244" y="572513"/>
                    <a:pt x="524836" y="763385"/>
                    <a:pt x="286244" y="763385"/>
                  </a:cubicBezTo>
                  <a:cubicBezTo>
                    <a:pt x="47652" y="763385"/>
                    <a:pt x="286244" y="572513"/>
                    <a:pt x="190803" y="572513"/>
                  </a:cubicBezTo>
                  <a:lnTo>
                    <a:pt x="-68" y="572513"/>
                  </a:lnTo>
                  <a:lnTo>
                    <a:pt x="-68" y="-11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43"/>
            <p:cNvSpPr/>
            <p:nvPr/>
          </p:nvSpPr>
          <p:spPr>
            <a:xfrm rot="10800000">
              <a:off x="5755717" y="5874487"/>
              <a:ext cx="1359208" cy="977265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43"/>
            <p:cNvSpPr/>
            <p:nvPr/>
          </p:nvSpPr>
          <p:spPr>
            <a:xfrm flipH="1" rot="5400000">
              <a:off x="4936108" y="5696253"/>
              <a:ext cx="1306407" cy="1017086"/>
            </a:xfrm>
            <a:custGeom>
              <a:rect b="b" l="l" r="r" t="t"/>
              <a:pathLst>
                <a:path extrusionOk="0" h="922527" w="1232459">
                  <a:moveTo>
                    <a:pt x="2424" y="0"/>
                  </a:moveTo>
                  <a:lnTo>
                    <a:pt x="309933" y="0"/>
                  </a:lnTo>
                  <a:cubicBezTo>
                    <a:pt x="463687" y="0"/>
                    <a:pt x="79301" y="307509"/>
                    <a:pt x="463687" y="307509"/>
                  </a:cubicBezTo>
                  <a:cubicBezTo>
                    <a:pt x="848073" y="307509"/>
                    <a:pt x="463687" y="0"/>
                    <a:pt x="617441" y="0"/>
                  </a:cubicBezTo>
                  <a:lnTo>
                    <a:pt x="924950" y="0"/>
                  </a:lnTo>
                  <a:lnTo>
                    <a:pt x="924950" y="307509"/>
                  </a:lnTo>
                  <a:cubicBezTo>
                    <a:pt x="924950" y="461264"/>
                    <a:pt x="1232459" y="76878"/>
                    <a:pt x="1232459" y="461264"/>
                  </a:cubicBezTo>
                  <a:cubicBezTo>
                    <a:pt x="1232459" y="845649"/>
                    <a:pt x="924950" y="461264"/>
                    <a:pt x="924950" y="615018"/>
                  </a:cubicBezTo>
                  <a:lnTo>
                    <a:pt x="924950" y="922527"/>
                  </a:lnTo>
                  <a:lnTo>
                    <a:pt x="617441" y="922527"/>
                  </a:lnTo>
                  <a:cubicBezTo>
                    <a:pt x="463687" y="922527"/>
                    <a:pt x="848073" y="615018"/>
                    <a:pt x="463687" y="615018"/>
                  </a:cubicBezTo>
                  <a:cubicBezTo>
                    <a:pt x="79301" y="615018"/>
                    <a:pt x="463687" y="922527"/>
                    <a:pt x="309933" y="922527"/>
                  </a:cubicBezTo>
                  <a:lnTo>
                    <a:pt x="2424" y="922527"/>
                  </a:lnTo>
                  <a:lnTo>
                    <a:pt x="2424" y="615018"/>
                  </a:lnTo>
                  <a:lnTo>
                    <a:pt x="0" y="598985"/>
                  </a:lnTo>
                  <a:lnTo>
                    <a:pt x="0" y="323542"/>
                  </a:lnTo>
                  <a:lnTo>
                    <a:pt x="2424" y="307509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43"/>
            <p:cNvSpPr/>
            <p:nvPr/>
          </p:nvSpPr>
          <p:spPr>
            <a:xfrm flipH="1" rot="10800000">
              <a:off x="4064567" y="5874487"/>
              <a:ext cx="1359208" cy="977265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43"/>
            <p:cNvSpPr/>
            <p:nvPr/>
          </p:nvSpPr>
          <p:spPr>
            <a:xfrm flipH="1" rot="10800000">
              <a:off x="8117044" y="5868241"/>
              <a:ext cx="1020931" cy="977265"/>
            </a:xfrm>
            <a:custGeom>
              <a:rect b="b" l="l" r="r" t="t"/>
              <a:pathLst>
                <a:path extrusionOk="0" h="571500" w="573557">
                  <a:moveTo>
                    <a:pt x="-68" y="-111"/>
                  </a:moveTo>
                  <a:lnTo>
                    <a:pt x="573489" y="-111"/>
                  </a:lnTo>
                  <a:lnTo>
                    <a:pt x="573489" y="190389"/>
                  </a:lnTo>
                  <a:cubicBezTo>
                    <a:pt x="573489" y="285639"/>
                    <a:pt x="382303" y="47514"/>
                    <a:pt x="382303" y="285639"/>
                  </a:cubicBezTo>
                  <a:cubicBezTo>
                    <a:pt x="382303" y="523764"/>
                    <a:pt x="573489" y="285639"/>
                    <a:pt x="573489" y="380889"/>
                  </a:cubicBezTo>
                  <a:lnTo>
                    <a:pt x="573489" y="571389"/>
                  </a:lnTo>
                  <a:lnTo>
                    <a:pt x="382303" y="571389"/>
                  </a:lnTo>
                  <a:cubicBezTo>
                    <a:pt x="286710" y="571389"/>
                    <a:pt x="525693" y="380889"/>
                    <a:pt x="286710" y="380889"/>
                  </a:cubicBezTo>
                  <a:cubicBezTo>
                    <a:pt x="47728" y="380889"/>
                    <a:pt x="286710" y="571389"/>
                    <a:pt x="191118" y="571389"/>
                  </a:cubicBezTo>
                  <a:lnTo>
                    <a:pt x="-68" y="571389"/>
                  </a:lnTo>
                  <a:lnTo>
                    <a:pt x="-68" y="380889"/>
                  </a:lnTo>
                  <a:cubicBezTo>
                    <a:pt x="-68" y="285639"/>
                    <a:pt x="191118" y="523764"/>
                    <a:pt x="191118" y="285639"/>
                  </a:cubicBezTo>
                  <a:cubicBezTo>
                    <a:pt x="191118" y="47514"/>
                    <a:pt x="-68" y="285639"/>
                    <a:pt x="-68" y="190389"/>
                  </a:cubicBezTo>
                  <a:lnTo>
                    <a:pt x="-68" y="-11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43"/>
            <p:cNvSpPr/>
            <p:nvPr/>
          </p:nvSpPr>
          <p:spPr>
            <a:xfrm flipH="1" rot="10800000">
              <a:off x="8797111" y="5868477"/>
              <a:ext cx="1695450" cy="977265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43"/>
            <p:cNvSpPr/>
            <p:nvPr/>
          </p:nvSpPr>
          <p:spPr>
            <a:xfrm rot="10800000">
              <a:off x="10153645" y="5872268"/>
              <a:ext cx="1020931" cy="977265"/>
            </a:xfrm>
            <a:custGeom>
              <a:rect b="b" l="l" r="r" t="t"/>
              <a:pathLst>
                <a:path extrusionOk="0" h="571500" w="573557">
                  <a:moveTo>
                    <a:pt x="-68" y="-111"/>
                  </a:moveTo>
                  <a:lnTo>
                    <a:pt x="573489" y="-111"/>
                  </a:lnTo>
                  <a:lnTo>
                    <a:pt x="573489" y="190389"/>
                  </a:lnTo>
                  <a:cubicBezTo>
                    <a:pt x="573489" y="285639"/>
                    <a:pt x="382303" y="47514"/>
                    <a:pt x="382303" y="285639"/>
                  </a:cubicBezTo>
                  <a:cubicBezTo>
                    <a:pt x="382303" y="523764"/>
                    <a:pt x="573489" y="285639"/>
                    <a:pt x="573489" y="380889"/>
                  </a:cubicBezTo>
                  <a:lnTo>
                    <a:pt x="573489" y="571389"/>
                  </a:lnTo>
                  <a:lnTo>
                    <a:pt x="382303" y="571389"/>
                  </a:lnTo>
                  <a:cubicBezTo>
                    <a:pt x="286710" y="571389"/>
                    <a:pt x="525693" y="380889"/>
                    <a:pt x="286710" y="380889"/>
                  </a:cubicBezTo>
                  <a:cubicBezTo>
                    <a:pt x="47728" y="380889"/>
                    <a:pt x="286710" y="571389"/>
                    <a:pt x="191118" y="571389"/>
                  </a:cubicBezTo>
                  <a:lnTo>
                    <a:pt x="-68" y="571389"/>
                  </a:lnTo>
                  <a:lnTo>
                    <a:pt x="-68" y="380889"/>
                  </a:lnTo>
                  <a:cubicBezTo>
                    <a:pt x="-68" y="285639"/>
                    <a:pt x="191118" y="523764"/>
                    <a:pt x="191118" y="285639"/>
                  </a:cubicBezTo>
                  <a:cubicBezTo>
                    <a:pt x="191118" y="47514"/>
                    <a:pt x="-68" y="285639"/>
                    <a:pt x="-68" y="190389"/>
                  </a:cubicBezTo>
                  <a:lnTo>
                    <a:pt x="-68" y="-11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43"/>
            <p:cNvSpPr/>
            <p:nvPr/>
          </p:nvSpPr>
          <p:spPr>
            <a:xfrm flipH="1" rot="5400000">
              <a:off x="7824230" y="4858969"/>
              <a:ext cx="1628775" cy="1061561"/>
            </a:xfrm>
            <a:custGeom>
              <a:rect b="b" l="l" r="r" t="t"/>
              <a:pathLst>
                <a:path extrusionOk="0" h="571500" w="952500">
                  <a:moveTo>
                    <a:pt x="190447" y="-273"/>
                  </a:moveTo>
                  <a:lnTo>
                    <a:pt x="380947" y="-273"/>
                  </a:lnTo>
                  <a:cubicBezTo>
                    <a:pt x="476197" y="-273"/>
                    <a:pt x="238072" y="190227"/>
                    <a:pt x="476197" y="190227"/>
                  </a:cubicBezTo>
                  <a:cubicBezTo>
                    <a:pt x="714322" y="190227"/>
                    <a:pt x="476197" y="-273"/>
                    <a:pt x="571447" y="-273"/>
                  </a:cubicBezTo>
                  <a:lnTo>
                    <a:pt x="761947" y="-273"/>
                  </a:lnTo>
                  <a:lnTo>
                    <a:pt x="761947" y="190227"/>
                  </a:lnTo>
                  <a:cubicBezTo>
                    <a:pt x="761947" y="285477"/>
                    <a:pt x="952447" y="47352"/>
                    <a:pt x="952447" y="285477"/>
                  </a:cubicBezTo>
                  <a:cubicBezTo>
                    <a:pt x="952447" y="523602"/>
                    <a:pt x="761947" y="285477"/>
                    <a:pt x="761947" y="380727"/>
                  </a:cubicBezTo>
                  <a:lnTo>
                    <a:pt x="761947" y="571227"/>
                  </a:lnTo>
                  <a:lnTo>
                    <a:pt x="571447" y="571227"/>
                  </a:lnTo>
                  <a:cubicBezTo>
                    <a:pt x="476197" y="571227"/>
                    <a:pt x="714322" y="380727"/>
                    <a:pt x="476197" y="380727"/>
                  </a:cubicBezTo>
                  <a:cubicBezTo>
                    <a:pt x="238072" y="380727"/>
                    <a:pt x="476197" y="571227"/>
                    <a:pt x="380947" y="571227"/>
                  </a:cubicBezTo>
                  <a:lnTo>
                    <a:pt x="190447" y="571227"/>
                  </a:lnTo>
                  <a:lnTo>
                    <a:pt x="190447" y="380727"/>
                  </a:lnTo>
                  <a:cubicBezTo>
                    <a:pt x="190447" y="285477"/>
                    <a:pt x="-54" y="523602"/>
                    <a:pt x="-54" y="285477"/>
                  </a:cubicBezTo>
                  <a:cubicBezTo>
                    <a:pt x="-54" y="47352"/>
                    <a:pt x="190447" y="285477"/>
                    <a:pt x="190447" y="190227"/>
                  </a:cubicBezTo>
                  <a:lnTo>
                    <a:pt x="190447" y="-273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43"/>
            <p:cNvSpPr/>
            <p:nvPr/>
          </p:nvSpPr>
          <p:spPr>
            <a:xfrm rot="-5400000">
              <a:off x="9842845" y="4881113"/>
              <a:ext cx="1628775" cy="1017270"/>
            </a:xfrm>
            <a:custGeom>
              <a:rect b="b" l="l" r="r" t="t"/>
              <a:pathLst>
                <a:path extrusionOk="0" h="571500" w="952500">
                  <a:moveTo>
                    <a:pt x="190447" y="-273"/>
                  </a:moveTo>
                  <a:lnTo>
                    <a:pt x="380947" y="-273"/>
                  </a:lnTo>
                  <a:cubicBezTo>
                    <a:pt x="476197" y="-273"/>
                    <a:pt x="238072" y="190227"/>
                    <a:pt x="476197" y="190227"/>
                  </a:cubicBezTo>
                  <a:cubicBezTo>
                    <a:pt x="714322" y="190227"/>
                    <a:pt x="476197" y="-273"/>
                    <a:pt x="571447" y="-273"/>
                  </a:cubicBezTo>
                  <a:lnTo>
                    <a:pt x="761947" y="-273"/>
                  </a:lnTo>
                  <a:lnTo>
                    <a:pt x="761947" y="190227"/>
                  </a:lnTo>
                  <a:cubicBezTo>
                    <a:pt x="761947" y="285477"/>
                    <a:pt x="952447" y="47352"/>
                    <a:pt x="952447" y="285477"/>
                  </a:cubicBezTo>
                  <a:cubicBezTo>
                    <a:pt x="952447" y="523602"/>
                    <a:pt x="761947" y="285477"/>
                    <a:pt x="761947" y="380727"/>
                  </a:cubicBezTo>
                  <a:lnTo>
                    <a:pt x="761947" y="571227"/>
                  </a:lnTo>
                  <a:lnTo>
                    <a:pt x="571447" y="571227"/>
                  </a:lnTo>
                  <a:cubicBezTo>
                    <a:pt x="476197" y="571227"/>
                    <a:pt x="714322" y="380727"/>
                    <a:pt x="476197" y="380727"/>
                  </a:cubicBezTo>
                  <a:cubicBezTo>
                    <a:pt x="238072" y="380727"/>
                    <a:pt x="476197" y="571227"/>
                    <a:pt x="380947" y="571227"/>
                  </a:cubicBezTo>
                  <a:lnTo>
                    <a:pt x="190447" y="571227"/>
                  </a:lnTo>
                  <a:lnTo>
                    <a:pt x="190447" y="380727"/>
                  </a:lnTo>
                  <a:cubicBezTo>
                    <a:pt x="190447" y="285477"/>
                    <a:pt x="-54" y="523602"/>
                    <a:pt x="-54" y="285477"/>
                  </a:cubicBezTo>
                  <a:cubicBezTo>
                    <a:pt x="-54" y="47352"/>
                    <a:pt x="190447" y="285477"/>
                    <a:pt x="190447" y="190227"/>
                  </a:cubicBezTo>
                  <a:lnTo>
                    <a:pt x="190447" y="-273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43"/>
            <p:cNvSpPr/>
            <p:nvPr/>
          </p:nvSpPr>
          <p:spPr>
            <a:xfrm flipH="1" rot="10800000">
              <a:off x="6764301" y="5868241"/>
              <a:ext cx="1695450" cy="977265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7" name="Google Shape;587;p43"/>
          <p:cNvGrpSpPr/>
          <p:nvPr/>
        </p:nvGrpSpPr>
        <p:grpSpPr>
          <a:xfrm>
            <a:off x="4879" y="20099"/>
            <a:ext cx="1530533" cy="1715668"/>
            <a:chOff x="6506" y="26799"/>
            <a:chExt cx="2040710" cy="2287558"/>
          </a:xfrm>
        </p:grpSpPr>
        <p:sp>
          <p:nvSpPr>
            <p:cNvPr id="588" name="Google Shape;588;p43"/>
            <p:cNvSpPr/>
            <p:nvPr/>
          </p:nvSpPr>
          <p:spPr>
            <a:xfrm>
              <a:off x="1026285" y="26799"/>
              <a:ext cx="1020931" cy="977265"/>
            </a:xfrm>
            <a:custGeom>
              <a:rect b="b" l="l" r="r" t="t"/>
              <a:pathLst>
                <a:path extrusionOk="0" h="571500" w="573557">
                  <a:moveTo>
                    <a:pt x="-68" y="-111"/>
                  </a:moveTo>
                  <a:lnTo>
                    <a:pt x="573489" y="-111"/>
                  </a:lnTo>
                  <a:lnTo>
                    <a:pt x="573489" y="190389"/>
                  </a:lnTo>
                  <a:cubicBezTo>
                    <a:pt x="573489" y="285639"/>
                    <a:pt x="382303" y="47514"/>
                    <a:pt x="382303" y="285639"/>
                  </a:cubicBezTo>
                  <a:cubicBezTo>
                    <a:pt x="382303" y="523764"/>
                    <a:pt x="573489" y="285639"/>
                    <a:pt x="573489" y="380889"/>
                  </a:cubicBezTo>
                  <a:lnTo>
                    <a:pt x="573489" y="571389"/>
                  </a:lnTo>
                  <a:lnTo>
                    <a:pt x="382303" y="571389"/>
                  </a:lnTo>
                  <a:cubicBezTo>
                    <a:pt x="286710" y="571389"/>
                    <a:pt x="525693" y="380889"/>
                    <a:pt x="286710" y="380889"/>
                  </a:cubicBezTo>
                  <a:cubicBezTo>
                    <a:pt x="47728" y="380889"/>
                    <a:pt x="286710" y="571389"/>
                    <a:pt x="191118" y="571389"/>
                  </a:cubicBezTo>
                  <a:lnTo>
                    <a:pt x="-68" y="571389"/>
                  </a:lnTo>
                  <a:lnTo>
                    <a:pt x="-68" y="380889"/>
                  </a:lnTo>
                  <a:cubicBezTo>
                    <a:pt x="-68" y="285639"/>
                    <a:pt x="191118" y="523764"/>
                    <a:pt x="191118" y="285639"/>
                  </a:cubicBezTo>
                  <a:cubicBezTo>
                    <a:pt x="191118" y="47514"/>
                    <a:pt x="-68" y="285639"/>
                    <a:pt x="-68" y="190389"/>
                  </a:cubicBezTo>
                  <a:lnTo>
                    <a:pt x="-68" y="-11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43"/>
            <p:cNvSpPr/>
            <p:nvPr/>
          </p:nvSpPr>
          <p:spPr>
            <a:xfrm>
              <a:off x="6506" y="26799"/>
              <a:ext cx="1359021" cy="1305576"/>
            </a:xfrm>
            <a:custGeom>
              <a:rect b="b" l="l" r="r" t="t"/>
              <a:pathLst>
                <a:path extrusionOk="0" h="763495" w="763495">
                  <a:moveTo>
                    <a:pt x="-68" y="-111"/>
                  </a:moveTo>
                  <a:lnTo>
                    <a:pt x="572556" y="-111"/>
                  </a:lnTo>
                  <a:lnTo>
                    <a:pt x="572556" y="190761"/>
                  </a:lnTo>
                  <a:cubicBezTo>
                    <a:pt x="572556" y="286201"/>
                    <a:pt x="763427" y="47609"/>
                    <a:pt x="763427" y="286201"/>
                  </a:cubicBezTo>
                  <a:cubicBezTo>
                    <a:pt x="763427" y="524793"/>
                    <a:pt x="572556" y="286201"/>
                    <a:pt x="572556" y="381642"/>
                  </a:cubicBezTo>
                  <a:lnTo>
                    <a:pt x="572556" y="572513"/>
                  </a:lnTo>
                  <a:lnTo>
                    <a:pt x="381684" y="572513"/>
                  </a:lnTo>
                  <a:cubicBezTo>
                    <a:pt x="286244" y="572513"/>
                    <a:pt x="524836" y="763385"/>
                    <a:pt x="286244" y="763385"/>
                  </a:cubicBezTo>
                  <a:cubicBezTo>
                    <a:pt x="47652" y="763385"/>
                    <a:pt x="286244" y="572513"/>
                    <a:pt x="190803" y="572513"/>
                  </a:cubicBezTo>
                  <a:lnTo>
                    <a:pt x="-68" y="572513"/>
                  </a:lnTo>
                  <a:lnTo>
                    <a:pt x="-68" y="-11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590;p43"/>
            <p:cNvSpPr/>
            <p:nvPr/>
          </p:nvSpPr>
          <p:spPr>
            <a:xfrm flipH="1" rot="-5400000">
              <a:off x="-137735" y="1152844"/>
              <a:ext cx="1305756" cy="1017270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91" name="Google Shape;59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4729" y="1492097"/>
            <a:ext cx="3319546" cy="249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44"/>
          <p:cNvSpPr txBox="1"/>
          <p:nvPr>
            <p:ph idx="4294967295" type="title"/>
          </p:nvPr>
        </p:nvSpPr>
        <p:spPr>
          <a:xfrm>
            <a:off x="800475" y="1264556"/>
            <a:ext cx="3991800" cy="15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300"/>
              <a:t>TV Tower</a:t>
            </a:r>
            <a:endParaRPr sz="4300"/>
          </a:p>
        </p:txBody>
      </p:sp>
      <p:sp>
        <p:nvSpPr>
          <p:cNvPr id="597" name="Google Shape;597;p44"/>
          <p:cNvSpPr txBox="1"/>
          <p:nvPr>
            <p:ph idx="4294967295" type="body"/>
          </p:nvPr>
        </p:nvSpPr>
        <p:spPr>
          <a:xfrm>
            <a:off x="800475" y="2767894"/>
            <a:ext cx="3991800" cy="10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TV Tower is where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598" name="Google Shape;598;p44"/>
          <p:cNvGrpSpPr/>
          <p:nvPr/>
        </p:nvGrpSpPr>
        <p:grpSpPr>
          <a:xfrm>
            <a:off x="3048425" y="502046"/>
            <a:ext cx="6095575" cy="4641454"/>
            <a:chOff x="4064567" y="669394"/>
            <a:chExt cx="8127433" cy="6188605"/>
          </a:xfrm>
        </p:grpSpPr>
        <p:sp>
          <p:nvSpPr>
            <p:cNvPr id="599" name="Google Shape;599;p44"/>
            <p:cNvSpPr/>
            <p:nvPr/>
          </p:nvSpPr>
          <p:spPr>
            <a:xfrm flipH="1" rot="5400000">
              <a:off x="10861670" y="3902957"/>
              <a:ext cx="1628775" cy="1017270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44"/>
            <p:cNvSpPr/>
            <p:nvPr/>
          </p:nvSpPr>
          <p:spPr>
            <a:xfrm flipH="1">
              <a:off x="10833214" y="1969044"/>
              <a:ext cx="1358786" cy="977879"/>
            </a:xfrm>
            <a:custGeom>
              <a:rect b="b" l="l" r="r" t="t"/>
              <a:pathLst>
                <a:path extrusionOk="0" h="922527" w="1232459">
                  <a:moveTo>
                    <a:pt x="2424" y="0"/>
                  </a:moveTo>
                  <a:lnTo>
                    <a:pt x="309933" y="0"/>
                  </a:lnTo>
                  <a:cubicBezTo>
                    <a:pt x="463687" y="0"/>
                    <a:pt x="79301" y="307509"/>
                    <a:pt x="463687" y="307509"/>
                  </a:cubicBezTo>
                  <a:cubicBezTo>
                    <a:pt x="848073" y="307509"/>
                    <a:pt x="463687" y="0"/>
                    <a:pt x="617441" y="0"/>
                  </a:cubicBezTo>
                  <a:lnTo>
                    <a:pt x="924950" y="0"/>
                  </a:lnTo>
                  <a:lnTo>
                    <a:pt x="924950" y="307509"/>
                  </a:lnTo>
                  <a:cubicBezTo>
                    <a:pt x="924950" y="461264"/>
                    <a:pt x="1232459" y="76878"/>
                    <a:pt x="1232459" y="461264"/>
                  </a:cubicBezTo>
                  <a:cubicBezTo>
                    <a:pt x="1232459" y="845649"/>
                    <a:pt x="924950" y="461264"/>
                    <a:pt x="924950" y="615018"/>
                  </a:cubicBezTo>
                  <a:lnTo>
                    <a:pt x="924950" y="922527"/>
                  </a:lnTo>
                  <a:lnTo>
                    <a:pt x="617441" y="922527"/>
                  </a:lnTo>
                  <a:cubicBezTo>
                    <a:pt x="463687" y="922527"/>
                    <a:pt x="848073" y="615018"/>
                    <a:pt x="463687" y="615018"/>
                  </a:cubicBezTo>
                  <a:cubicBezTo>
                    <a:pt x="79301" y="615018"/>
                    <a:pt x="463687" y="922527"/>
                    <a:pt x="309933" y="922527"/>
                  </a:cubicBezTo>
                  <a:lnTo>
                    <a:pt x="2424" y="922527"/>
                  </a:lnTo>
                  <a:lnTo>
                    <a:pt x="2424" y="615018"/>
                  </a:lnTo>
                  <a:lnTo>
                    <a:pt x="0" y="598985"/>
                  </a:lnTo>
                  <a:lnTo>
                    <a:pt x="0" y="323542"/>
                  </a:lnTo>
                  <a:lnTo>
                    <a:pt x="2424" y="307509"/>
                  </a:ln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44"/>
            <p:cNvSpPr/>
            <p:nvPr/>
          </p:nvSpPr>
          <p:spPr>
            <a:xfrm flipH="1" rot="5400000">
              <a:off x="10860511" y="975147"/>
              <a:ext cx="1628775" cy="1017270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44"/>
            <p:cNvSpPr/>
            <p:nvPr/>
          </p:nvSpPr>
          <p:spPr>
            <a:xfrm flipH="1" rot="5400000">
              <a:off x="11022020" y="2759575"/>
              <a:ext cx="1305756" cy="1017270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44"/>
            <p:cNvSpPr/>
            <p:nvPr/>
          </p:nvSpPr>
          <p:spPr>
            <a:xfrm flipH="1">
              <a:off x="10826706" y="4893863"/>
              <a:ext cx="1358786" cy="977879"/>
            </a:xfrm>
            <a:custGeom>
              <a:rect b="b" l="l" r="r" t="t"/>
              <a:pathLst>
                <a:path extrusionOk="0" h="922527" w="1232459">
                  <a:moveTo>
                    <a:pt x="2424" y="0"/>
                  </a:moveTo>
                  <a:lnTo>
                    <a:pt x="309933" y="0"/>
                  </a:lnTo>
                  <a:cubicBezTo>
                    <a:pt x="463687" y="0"/>
                    <a:pt x="79301" y="307509"/>
                    <a:pt x="463687" y="307509"/>
                  </a:cubicBezTo>
                  <a:cubicBezTo>
                    <a:pt x="848073" y="307509"/>
                    <a:pt x="463687" y="0"/>
                    <a:pt x="617441" y="0"/>
                  </a:cubicBezTo>
                  <a:lnTo>
                    <a:pt x="924950" y="0"/>
                  </a:lnTo>
                  <a:lnTo>
                    <a:pt x="924950" y="307509"/>
                  </a:lnTo>
                  <a:cubicBezTo>
                    <a:pt x="924950" y="461264"/>
                    <a:pt x="1232459" y="76878"/>
                    <a:pt x="1232459" y="461264"/>
                  </a:cubicBezTo>
                  <a:cubicBezTo>
                    <a:pt x="1232459" y="845649"/>
                    <a:pt x="924950" y="461264"/>
                    <a:pt x="924950" y="615018"/>
                  </a:cubicBezTo>
                  <a:lnTo>
                    <a:pt x="924950" y="922527"/>
                  </a:lnTo>
                  <a:lnTo>
                    <a:pt x="617441" y="922527"/>
                  </a:lnTo>
                  <a:cubicBezTo>
                    <a:pt x="463687" y="922527"/>
                    <a:pt x="848073" y="615018"/>
                    <a:pt x="463687" y="615018"/>
                  </a:cubicBezTo>
                  <a:cubicBezTo>
                    <a:pt x="79301" y="615018"/>
                    <a:pt x="463687" y="922527"/>
                    <a:pt x="309933" y="922527"/>
                  </a:cubicBezTo>
                  <a:lnTo>
                    <a:pt x="2424" y="922527"/>
                  </a:lnTo>
                  <a:lnTo>
                    <a:pt x="2424" y="615018"/>
                  </a:lnTo>
                  <a:lnTo>
                    <a:pt x="0" y="598985"/>
                  </a:lnTo>
                  <a:lnTo>
                    <a:pt x="0" y="323542"/>
                  </a:lnTo>
                  <a:lnTo>
                    <a:pt x="2424" y="307509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44"/>
            <p:cNvSpPr/>
            <p:nvPr/>
          </p:nvSpPr>
          <p:spPr>
            <a:xfrm rot="10800000">
              <a:off x="10826472" y="5541227"/>
              <a:ext cx="1359021" cy="1305576"/>
            </a:xfrm>
            <a:custGeom>
              <a:rect b="b" l="l" r="r" t="t"/>
              <a:pathLst>
                <a:path extrusionOk="0" h="763495" w="763495">
                  <a:moveTo>
                    <a:pt x="-68" y="-111"/>
                  </a:moveTo>
                  <a:lnTo>
                    <a:pt x="572556" y="-111"/>
                  </a:lnTo>
                  <a:lnTo>
                    <a:pt x="572556" y="190761"/>
                  </a:lnTo>
                  <a:cubicBezTo>
                    <a:pt x="572556" y="286201"/>
                    <a:pt x="763427" y="47609"/>
                    <a:pt x="763427" y="286201"/>
                  </a:cubicBezTo>
                  <a:cubicBezTo>
                    <a:pt x="763427" y="524793"/>
                    <a:pt x="572556" y="286201"/>
                    <a:pt x="572556" y="381642"/>
                  </a:cubicBezTo>
                  <a:lnTo>
                    <a:pt x="572556" y="572513"/>
                  </a:lnTo>
                  <a:lnTo>
                    <a:pt x="381684" y="572513"/>
                  </a:lnTo>
                  <a:cubicBezTo>
                    <a:pt x="286244" y="572513"/>
                    <a:pt x="524836" y="763385"/>
                    <a:pt x="286244" y="763385"/>
                  </a:cubicBezTo>
                  <a:cubicBezTo>
                    <a:pt x="47652" y="763385"/>
                    <a:pt x="286244" y="572513"/>
                    <a:pt x="190803" y="572513"/>
                  </a:cubicBezTo>
                  <a:lnTo>
                    <a:pt x="-68" y="572513"/>
                  </a:lnTo>
                  <a:lnTo>
                    <a:pt x="-68" y="-11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44"/>
            <p:cNvSpPr/>
            <p:nvPr/>
          </p:nvSpPr>
          <p:spPr>
            <a:xfrm rot="10800000">
              <a:off x="5755717" y="5874487"/>
              <a:ext cx="1359208" cy="977265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44"/>
            <p:cNvSpPr/>
            <p:nvPr/>
          </p:nvSpPr>
          <p:spPr>
            <a:xfrm flipH="1" rot="5400000">
              <a:off x="4936108" y="5696253"/>
              <a:ext cx="1306407" cy="1017086"/>
            </a:xfrm>
            <a:custGeom>
              <a:rect b="b" l="l" r="r" t="t"/>
              <a:pathLst>
                <a:path extrusionOk="0" h="922527" w="1232459">
                  <a:moveTo>
                    <a:pt x="2424" y="0"/>
                  </a:moveTo>
                  <a:lnTo>
                    <a:pt x="309933" y="0"/>
                  </a:lnTo>
                  <a:cubicBezTo>
                    <a:pt x="463687" y="0"/>
                    <a:pt x="79301" y="307509"/>
                    <a:pt x="463687" y="307509"/>
                  </a:cubicBezTo>
                  <a:cubicBezTo>
                    <a:pt x="848073" y="307509"/>
                    <a:pt x="463687" y="0"/>
                    <a:pt x="617441" y="0"/>
                  </a:cubicBezTo>
                  <a:lnTo>
                    <a:pt x="924950" y="0"/>
                  </a:lnTo>
                  <a:lnTo>
                    <a:pt x="924950" y="307509"/>
                  </a:lnTo>
                  <a:cubicBezTo>
                    <a:pt x="924950" y="461264"/>
                    <a:pt x="1232459" y="76878"/>
                    <a:pt x="1232459" y="461264"/>
                  </a:cubicBezTo>
                  <a:cubicBezTo>
                    <a:pt x="1232459" y="845649"/>
                    <a:pt x="924950" y="461264"/>
                    <a:pt x="924950" y="615018"/>
                  </a:cubicBezTo>
                  <a:lnTo>
                    <a:pt x="924950" y="922527"/>
                  </a:lnTo>
                  <a:lnTo>
                    <a:pt x="617441" y="922527"/>
                  </a:lnTo>
                  <a:cubicBezTo>
                    <a:pt x="463687" y="922527"/>
                    <a:pt x="848073" y="615018"/>
                    <a:pt x="463687" y="615018"/>
                  </a:cubicBezTo>
                  <a:cubicBezTo>
                    <a:pt x="79301" y="615018"/>
                    <a:pt x="463687" y="922527"/>
                    <a:pt x="309933" y="922527"/>
                  </a:cubicBezTo>
                  <a:lnTo>
                    <a:pt x="2424" y="922527"/>
                  </a:lnTo>
                  <a:lnTo>
                    <a:pt x="2424" y="615018"/>
                  </a:lnTo>
                  <a:lnTo>
                    <a:pt x="0" y="598985"/>
                  </a:lnTo>
                  <a:lnTo>
                    <a:pt x="0" y="323542"/>
                  </a:lnTo>
                  <a:lnTo>
                    <a:pt x="2424" y="307509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44"/>
            <p:cNvSpPr/>
            <p:nvPr/>
          </p:nvSpPr>
          <p:spPr>
            <a:xfrm flipH="1" rot="10800000">
              <a:off x="4064567" y="5874487"/>
              <a:ext cx="1359208" cy="977265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44"/>
            <p:cNvSpPr/>
            <p:nvPr/>
          </p:nvSpPr>
          <p:spPr>
            <a:xfrm flipH="1" rot="10800000">
              <a:off x="8117044" y="5868241"/>
              <a:ext cx="1020931" cy="977265"/>
            </a:xfrm>
            <a:custGeom>
              <a:rect b="b" l="l" r="r" t="t"/>
              <a:pathLst>
                <a:path extrusionOk="0" h="571500" w="573557">
                  <a:moveTo>
                    <a:pt x="-68" y="-111"/>
                  </a:moveTo>
                  <a:lnTo>
                    <a:pt x="573489" y="-111"/>
                  </a:lnTo>
                  <a:lnTo>
                    <a:pt x="573489" y="190389"/>
                  </a:lnTo>
                  <a:cubicBezTo>
                    <a:pt x="573489" y="285639"/>
                    <a:pt x="382303" y="47514"/>
                    <a:pt x="382303" y="285639"/>
                  </a:cubicBezTo>
                  <a:cubicBezTo>
                    <a:pt x="382303" y="523764"/>
                    <a:pt x="573489" y="285639"/>
                    <a:pt x="573489" y="380889"/>
                  </a:cubicBezTo>
                  <a:lnTo>
                    <a:pt x="573489" y="571389"/>
                  </a:lnTo>
                  <a:lnTo>
                    <a:pt x="382303" y="571389"/>
                  </a:lnTo>
                  <a:cubicBezTo>
                    <a:pt x="286710" y="571389"/>
                    <a:pt x="525693" y="380889"/>
                    <a:pt x="286710" y="380889"/>
                  </a:cubicBezTo>
                  <a:cubicBezTo>
                    <a:pt x="47728" y="380889"/>
                    <a:pt x="286710" y="571389"/>
                    <a:pt x="191118" y="571389"/>
                  </a:cubicBezTo>
                  <a:lnTo>
                    <a:pt x="-68" y="571389"/>
                  </a:lnTo>
                  <a:lnTo>
                    <a:pt x="-68" y="380889"/>
                  </a:lnTo>
                  <a:cubicBezTo>
                    <a:pt x="-68" y="285639"/>
                    <a:pt x="191118" y="523764"/>
                    <a:pt x="191118" y="285639"/>
                  </a:cubicBezTo>
                  <a:cubicBezTo>
                    <a:pt x="191118" y="47514"/>
                    <a:pt x="-68" y="285639"/>
                    <a:pt x="-68" y="190389"/>
                  </a:cubicBezTo>
                  <a:lnTo>
                    <a:pt x="-68" y="-11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44"/>
            <p:cNvSpPr/>
            <p:nvPr/>
          </p:nvSpPr>
          <p:spPr>
            <a:xfrm flipH="1" rot="10800000">
              <a:off x="8797111" y="5868477"/>
              <a:ext cx="1695450" cy="977265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44"/>
            <p:cNvSpPr/>
            <p:nvPr/>
          </p:nvSpPr>
          <p:spPr>
            <a:xfrm rot="10800000">
              <a:off x="10153645" y="5872268"/>
              <a:ext cx="1020931" cy="977265"/>
            </a:xfrm>
            <a:custGeom>
              <a:rect b="b" l="l" r="r" t="t"/>
              <a:pathLst>
                <a:path extrusionOk="0" h="571500" w="573557">
                  <a:moveTo>
                    <a:pt x="-68" y="-111"/>
                  </a:moveTo>
                  <a:lnTo>
                    <a:pt x="573489" y="-111"/>
                  </a:lnTo>
                  <a:lnTo>
                    <a:pt x="573489" y="190389"/>
                  </a:lnTo>
                  <a:cubicBezTo>
                    <a:pt x="573489" y="285639"/>
                    <a:pt x="382303" y="47514"/>
                    <a:pt x="382303" y="285639"/>
                  </a:cubicBezTo>
                  <a:cubicBezTo>
                    <a:pt x="382303" y="523764"/>
                    <a:pt x="573489" y="285639"/>
                    <a:pt x="573489" y="380889"/>
                  </a:cubicBezTo>
                  <a:lnTo>
                    <a:pt x="573489" y="571389"/>
                  </a:lnTo>
                  <a:lnTo>
                    <a:pt x="382303" y="571389"/>
                  </a:lnTo>
                  <a:cubicBezTo>
                    <a:pt x="286710" y="571389"/>
                    <a:pt x="525693" y="380889"/>
                    <a:pt x="286710" y="380889"/>
                  </a:cubicBezTo>
                  <a:cubicBezTo>
                    <a:pt x="47728" y="380889"/>
                    <a:pt x="286710" y="571389"/>
                    <a:pt x="191118" y="571389"/>
                  </a:cubicBezTo>
                  <a:lnTo>
                    <a:pt x="-68" y="571389"/>
                  </a:lnTo>
                  <a:lnTo>
                    <a:pt x="-68" y="380889"/>
                  </a:lnTo>
                  <a:cubicBezTo>
                    <a:pt x="-68" y="285639"/>
                    <a:pt x="191118" y="523764"/>
                    <a:pt x="191118" y="285639"/>
                  </a:cubicBezTo>
                  <a:cubicBezTo>
                    <a:pt x="191118" y="47514"/>
                    <a:pt x="-68" y="285639"/>
                    <a:pt x="-68" y="190389"/>
                  </a:cubicBezTo>
                  <a:lnTo>
                    <a:pt x="-68" y="-11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44"/>
            <p:cNvSpPr/>
            <p:nvPr/>
          </p:nvSpPr>
          <p:spPr>
            <a:xfrm flipH="1" rot="5400000">
              <a:off x="7824230" y="4858969"/>
              <a:ext cx="1628775" cy="1061561"/>
            </a:xfrm>
            <a:custGeom>
              <a:rect b="b" l="l" r="r" t="t"/>
              <a:pathLst>
                <a:path extrusionOk="0" h="571500" w="952500">
                  <a:moveTo>
                    <a:pt x="190447" y="-273"/>
                  </a:moveTo>
                  <a:lnTo>
                    <a:pt x="380947" y="-273"/>
                  </a:lnTo>
                  <a:cubicBezTo>
                    <a:pt x="476197" y="-273"/>
                    <a:pt x="238072" y="190227"/>
                    <a:pt x="476197" y="190227"/>
                  </a:cubicBezTo>
                  <a:cubicBezTo>
                    <a:pt x="714322" y="190227"/>
                    <a:pt x="476197" y="-273"/>
                    <a:pt x="571447" y="-273"/>
                  </a:cubicBezTo>
                  <a:lnTo>
                    <a:pt x="761947" y="-273"/>
                  </a:lnTo>
                  <a:lnTo>
                    <a:pt x="761947" y="190227"/>
                  </a:lnTo>
                  <a:cubicBezTo>
                    <a:pt x="761947" y="285477"/>
                    <a:pt x="952447" y="47352"/>
                    <a:pt x="952447" y="285477"/>
                  </a:cubicBezTo>
                  <a:cubicBezTo>
                    <a:pt x="952447" y="523602"/>
                    <a:pt x="761947" y="285477"/>
                    <a:pt x="761947" y="380727"/>
                  </a:cubicBezTo>
                  <a:lnTo>
                    <a:pt x="761947" y="571227"/>
                  </a:lnTo>
                  <a:lnTo>
                    <a:pt x="571447" y="571227"/>
                  </a:lnTo>
                  <a:cubicBezTo>
                    <a:pt x="476197" y="571227"/>
                    <a:pt x="714322" y="380727"/>
                    <a:pt x="476197" y="380727"/>
                  </a:cubicBezTo>
                  <a:cubicBezTo>
                    <a:pt x="238072" y="380727"/>
                    <a:pt x="476197" y="571227"/>
                    <a:pt x="380947" y="571227"/>
                  </a:cubicBezTo>
                  <a:lnTo>
                    <a:pt x="190447" y="571227"/>
                  </a:lnTo>
                  <a:lnTo>
                    <a:pt x="190447" y="380727"/>
                  </a:lnTo>
                  <a:cubicBezTo>
                    <a:pt x="190447" y="285477"/>
                    <a:pt x="-54" y="523602"/>
                    <a:pt x="-54" y="285477"/>
                  </a:cubicBezTo>
                  <a:cubicBezTo>
                    <a:pt x="-54" y="47352"/>
                    <a:pt x="190447" y="285477"/>
                    <a:pt x="190447" y="190227"/>
                  </a:cubicBezTo>
                  <a:lnTo>
                    <a:pt x="190447" y="-273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44"/>
            <p:cNvSpPr/>
            <p:nvPr/>
          </p:nvSpPr>
          <p:spPr>
            <a:xfrm rot="-5400000">
              <a:off x="9842845" y="4881113"/>
              <a:ext cx="1628775" cy="1017270"/>
            </a:xfrm>
            <a:custGeom>
              <a:rect b="b" l="l" r="r" t="t"/>
              <a:pathLst>
                <a:path extrusionOk="0" h="571500" w="952500">
                  <a:moveTo>
                    <a:pt x="190447" y="-273"/>
                  </a:moveTo>
                  <a:lnTo>
                    <a:pt x="380947" y="-273"/>
                  </a:lnTo>
                  <a:cubicBezTo>
                    <a:pt x="476197" y="-273"/>
                    <a:pt x="238072" y="190227"/>
                    <a:pt x="476197" y="190227"/>
                  </a:cubicBezTo>
                  <a:cubicBezTo>
                    <a:pt x="714322" y="190227"/>
                    <a:pt x="476197" y="-273"/>
                    <a:pt x="571447" y="-273"/>
                  </a:cubicBezTo>
                  <a:lnTo>
                    <a:pt x="761947" y="-273"/>
                  </a:lnTo>
                  <a:lnTo>
                    <a:pt x="761947" y="190227"/>
                  </a:lnTo>
                  <a:cubicBezTo>
                    <a:pt x="761947" y="285477"/>
                    <a:pt x="952447" y="47352"/>
                    <a:pt x="952447" y="285477"/>
                  </a:cubicBezTo>
                  <a:cubicBezTo>
                    <a:pt x="952447" y="523602"/>
                    <a:pt x="761947" y="285477"/>
                    <a:pt x="761947" y="380727"/>
                  </a:cubicBezTo>
                  <a:lnTo>
                    <a:pt x="761947" y="571227"/>
                  </a:lnTo>
                  <a:lnTo>
                    <a:pt x="571447" y="571227"/>
                  </a:lnTo>
                  <a:cubicBezTo>
                    <a:pt x="476197" y="571227"/>
                    <a:pt x="714322" y="380727"/>
                    <a:pt x="476197" y="380727"/>
                  </a:cubicBezTo>
                  <a:cubicBezTo>
                    <a:pt x="238072" y="380727"/>
                    <a:pt x="476197" y="571227"/>
                    <a:pt x="380947" y="571227"/>
                  </a:cubicBezTo>
                  <a:lnTo>
                    <a:pt x="190447" y="571227"/>
                  </a:lnTo>
                  <a:lnTo>
                    <a:pt x="190447" y="380727"/>
                  </a:lnTo>
                  <a:cubicBezTo>
                    <a:pt x="190447" y="285477"/>
                    <a:pt x="-54" y="523602"/>
                    <a:pt x="-54" y="285477"/>
                  </a:cubicBezTo>
                  <a:cubicBezTo>
                    <a:pt x="-54" y="47352"/>
                    <a:pt x="190447" y="285477"/>
                    <a:pt x="190447" y="190227"/>
                  </a:cubicBezTo>
                  <a:lnTo>
                    <a:pt x="190447" y="-273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44"/>
            <p:cNvSpPr/>
            <p:nvPr/>
          </p:nvSpPr>
          <p:spPr>
            <a:xfrm flipH="1" rot="10800000">
              <a:off x="6764301" y="5868241"/>
              <a:ext cx="1695450" cy="977265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4" name="Google Shape;614;p44"/>
          <p:cNvGrpSpPr/>
          <p:nvPr/>
        </p:nvGrpSpPr>
        <p:grpSpPr>
          <a:xfrm>
            <a:off x="4879" y="20099"/>
            <a:ext cx="1530533" cy="1715668"/>
            <a:chOff x="6506" y="26799"/>
            <a:chExt cx="2040710" cy="2287558"/>
          </a:xfrm>
        </p:grpSpPr>
        <p:sp>
          <p:nvSpPr>
            <p:cNvPr id="615" name="Google Shape;615;p44"/>
            <p:cNvSpPr/>
            <p:nvPr/>
          </p:nvSpPr>
          <p:spPr>
            <a:xfrm>
              <a:off x="1026285" y="26799"/>
              <a:ext cx="1020931" cy="977265"/>
            </a:xfrm>
            <a:custGeom>
              <a:rect b="b" l="l" r="r" t="t"/>
              <a:pathLst>
                <a:path extrusionOk="0" h="571500" w="573557">
                  <a:moveTo>
                    <a:pt x="-68" y="-111"/>
                  </a:moveTo>
                  <a:lnTo>
                    <a:pt x="573489" y="-111"/>
                  </a:lnTo>
                  <a:lnTo>
                    <a:pt x="573489" y="190389"/>
                  </a:lnTo>
                  <a:cubicBezTo>
                    <a:pt x="573489" y="285639"/>
                    <a:pt x="382303" y="47514"/>
                    <a:pt x="382303" y="285639"/>
                  </a:cubicBezTo>
                  <a:cubicBezTo>
                    <a:pt x="382303" y="523764"/>
                    <a:pt x="573489" y="285639"/>
                    <a:pt x="573489" y="380889"/>
                  </a:cubicBezTo>
                  <a:lnTo>
                    <a:pt x="573489" y="571389"/>
                  </a:lnTo>
                  <a:lnTo>
                    <a:pt x="382303" y="571389"/>
                  </a:lnTo>
                  <a:cubicBezTo>
                    <a:pt x="286710" y="571389"/>
                    <a:pt x="525693" y="380889"/>
                    <a:pt x="286710" y="380889"/>
                  </a:cubicBezTo>
                  <a:cubicBezTo>
                    <a:pt x="47728" y="380889"/>
                    <a:pt x="286710" y="571389"/>
                    <a:pt x="191118" y="571389"/>
                  </a:cubicBezTo>
                  <a:lnTo>
                    <a:pt x="-68" y="571389"/>
                  </a:lnTo>
                  <a:lnTo>
                    <a:pt x="-68" y="380889"/>
                  </a:lnTo>
                  <a:cubicBezTo>
                    <a:pt x="-68" y="285639"/>
                    <a:pt x="191118" y="523764"/>
                    <a:pt x="191118" y="285639"/>
                  </a:cubicBezTo>
                  <a:cubicBezTo>
                    <a:pt x="191118" y="47514"/>
                    <a:pt x="-68" y="285639"/>
                    <a:pt x="-68" y="190389"/>
                  </a:cubicBezTo>
                  <a:lnTo>
                    <a:pt x="-68" y="-11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44"/>
            <p:cNvSpPr/>
            <p:nvPr/>
          </p:nvSpPr>
          <p:spPr>
            <a:xfrm>
              <a:off x="6506" y="26799"/>
              <a:ext cx="1359021" cy="1305576"/>
            </a:xfrm>
            <a:custGeom>
              <a:rect b="b" l="l" r="r" t="t"/>
              <a:pathLst>
                <a:path extrusionOk="0" h="763495" w="763495">
                  <a:moveTo>
                    <a:pt x="-68" y="-111"/>
                  </a:moveTo>
                  <a:lnTo>
                    <a:pt x="572556" y="-111"/>
                  </a:lnTo>
                  <a:lnTo>
                    <a:pt x="572556" y="190761"/>
                  </a:lnTo>
                  <a:cubicBezTo>
                    <a:pt x="572556" y="286201"/>
                    <a:pt x="763427" y="47609"/>
                    <a:pt x="763427" y="286201"/>
                  </a:cubicBezTo>
                  <a:cubicBezTo>
                    <a:pt x="763427" y="524793"/>
                    <a:pt x="572556" y="286201"/>
                    <a:pt x="572556" y="381642"/>
                  </a:cubicBezTo>
                  <a:lnTo>
                    <a:pt x="572556" y="572513"/>
                  </a:lnTo>
                  <a:lnTo>
                    <a:pt x="381684" y="572513"/>
                  </a:lnTo>
                  <a:cubicBezTo>
                    <a:pt x="286244" y="572513"/>
                    <a:pt x="524836" y="763385"/>
                    <a:pt x="286244" y="763385"/>
                  </a:cubicBezTo>
                  <a:cubicBezTo>
                    <a:pt x="47652" y="763385"/>
                    <a:pt x="286244" y="572513"/>
                    <a:pt x="190803" y="572513"/>
                  </a:cubicBezTo>
                  <a:lnTo>
                    <a:pt x="-68" y="572513"/>
                  </a:lnTo>
                  <a:lnTo>
                    <a:pt x="-68" y="-11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44"/>
            <p:cNvSpPr/>
            <p:nvPr/>
          </p:nvSpPr>
          <p:spPr>
            <a:xfrm flipH="1" rot="-5400000">
              <a:off x="-137735" y="1152844"/>
              <a:ext cx="1305756" cy="1017270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18" name="Google Shape;61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5750" y="1974650"/>
            <a:ext cx="3010625" cy="200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45"/>
          <p:cNvSpPr txBox="1"/>
          <p:nvPr>
            <p:ph idx="1" type="body"/>
          </p:nvPr>
        </p:nvSpPr>
        <p:spPr>
          <a:xfrm>
            <a:off x="874069" y="2734425"/>
            <a:ext cx="6388500" cy="8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The main locative component of The Hangover</a:t>
            </a:r>
            <a:endParaRPr/>
          </a:p>
        </p:txBody>
      </p:sp>
      <p:sp>
        <p:nvSpPr>
          <p:cNvPr id="624" name="Google Shape;624;p45"/>
          <p:cNvSpPr txBox="1"/>
          <p:nvPr>
            <p:ph type="title"/>
          </p:nvPr>
        </p:nvSpPr>
        <p:spPr>
          <a:xfrm>
            <a:off x="2786437" y="1009481"/>
            <a:ext cx="4633500" cy="15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Puzzles</a:t>
            </a:r>
            <a:endParaRPr/>
          </a:p>
        </p:txBody>
      </p:sp>
      <p:sp>
        <p:nvSpPr>
          <p:cNvPr id="625" name="Google Shape;625;p45"/>
          <p:cNvSpPr/>
          <p:nvPr/>
        </p:nvSpPr>
        <p:spPr>
          <a:xfrm>
            <a:off x="874069" y="1133897"/>
            <a:ext cx="1599486" cy="130074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28575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0000"/>
                </a:solidFill>
                <a:latin typeface="Denk One"/>
              </a:rPr>
              <a:t>03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46"/>
          <p:cNvSpPr txBox="1"/>
          <p:nvPr>
            <p:ph idx="1" type="body"/>
          </p:nvPr>
        </p:nvSpPr>
        <p:spPr>
          <a:xfrm>
            <a:off x="381875" y="637375"/>
            <a:ext cx="7662900" cy="37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Puzzles incorporate various locations in Alexanderplatz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Clues hint to various alphanumeric passwords.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Puzzle answers unlock the next puzzle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Puzzle dialogue simulates a “drunk” Felix trolling his friend Noah for his wallet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Locations are extremely diverse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Past &amp; Present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47"/>
          <p:cNvSpPr txBox="1"/>
          <p:nvPr>
            <p:ph idx="1" type="body"/>
          </p:nvPr>
        </p:nvSpPr>
        <p:spPr>
          <a:xfrm>
            <a:off x="874069" y="2734425"/>
            <a:ext cx="6388500" cy="8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10000"/>
          </a:bodyPr>
          <a:lstStyle/>
          <a:p>
            <a:pPr indent="-282892" lvl="0" marL="457200" rtl="0" algn="l">
              <a:spcBef>
                <a:spcPts val="1200"/>
              </a:spcBef>
              <a:spcAft>
                <a:spcPts val="0"/>
              </a:spcAft>
              <a:buSzPct val="40000"/>
              <a:buChar char="-"/>
            </a:pPr>
            <a:r>
              <a:rPr lang="en-GB" sz="4500">
                <a:solidFill>
                  <a:schemeClr val="dk1"/>
                </a:solidFill>
              </a:rPr>
              <a:t>L</a:t>
            </a:r>
            <a:r>
              <a:rPr lang="en-GB" sz="4500">
                <a:solidFill>
                  <a:schemeClr val="dk1"/>
                </a:solidFill>
              </a:rPr>
              <a:t>iminality in performances – Transition spaces where real and game worlds merge</a:t>
            </a:r>
            <a:endParaRPr/>
          </a:p>
        </p:txBody>
      </p:sp>
      <p:sp>
        <p:nvSpPr>
          <p:cNvPr id="636" name="Google Shape;636;p47"/>
          <p:cNvSpPr txBox="1"/>
          <p:nvPr>
            <p:ph type="title"/>
          </p:nvPr>
        </p:nvSpPr>
        <p:spPr>
          <a:xfrm>
            <a:off x="2786437" y="1009481"/>
            <a:ext cx="4633500" cy="15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GB"/>
              <a:t>Turner - liminality in performances</a:t>
            </a:r>
            <a:endParaRPr/>
          </a:p>
        </p:txBody>
      </p:sp>
      <p:sp>
        <p:nvSpPr>
          <p:cNvPr id="637" name="Google Shape;637;p47"/>
          <p:cNvSpPr/>
          <p:nvPr/>
        </p:nvSpPr>
        <p:spPr>
          <a:xfrm>
            <a:off x="874069" y="1133897"/>
            <a:ext cx="1510798" cy="130074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28575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00FF"/>
                </a:solidFill>
                <a:latin typeface="Denk One"/>
              </a:rPr>
              <a:t>04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48"/>
          <p:cNvSpPr txBox="1"/>
          <p:nvPr>
            <p:ph idx="1" type="body"/>
          </p:nvPr>
        </p:nvSpPr>
        <p:spPr>
          <a:xfrm>
            <a:off x="874069" y="2734425"/>
            <a:ext cx="6388500" cy="8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Blending locations with puzzles</a:t>
            </a:r>
            <a:endParaRPr/>
          </a:p>
        </p:txBody>
      </p:sp>
      <p:sp>
        <p:nvSpPr>
          <p:cNvPr id="643" name="Google Shape;643;p48"/>
          <p:cNvSpPr txBox="1"/>
          <p:nvPr>
            <p:ph type="title"/>
          </p:nvPr>
        </p:nvSpPr>
        <p:spPr>
          <a:xfrm>
            <a:off x="2786424" y="1009475"/>
            <a:ext cx="5132100" cy="15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Sutton-Smith - Virtual Worlds as Play</a:t>
            </a:r>
            <a:endParaRPr/>
          </a:p>
        </p:txBody>
      </p:sp>
      <p:sp>
        <p:nvSpPr>
          <p:cNvPr id="644" name="Google Shape;644;p48"/>
          <p:cNvSpPr/>
          <p:nvPr/>
        </p:nvSpPr>
        <p:spPr>
          <a:xfrm>
            <a:off x="874069" y="1133897"/>
            <a:ext cx="1568367" cy="130074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28575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660000"/>
                </a:solidFill>
                <a:latin typeface="Denk One"/>
              </a:rPr>
              <a:t>05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49"/>
          <p:cNvSpPr txBox="1"/>
          <p:nvPr>
            <p:ph type="title"/>
          </p:nvPr>
        </p:nvSpPr>
        <p:spPr>
          <a:xfrm>
            <a:off x="2744437" y="1387356"/>
            <a:ext cx="4633500" cy="15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Technology</a:t>
            </a:r>
            <a:endParaRPr/>
          </a:p>
        </p:txBody>
      </p:sp>
      <p:sp>
        <p:nvSpPr>
          <p:cNvPr id="650" name="Google Shape;650;p49"/>
          <p:cNvSpPr/>
          <p:nvPr/>
        </p:nvSpPr>
        <p:spPr>
          <a:xfrm>
            <a:off x="874069" y="1133897"/>
            <a:ext cx="1602598" cy="130074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28575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0FF00"/>
                </a:solidFill>
                <a:latin typeface="Denk One"/>
              </a:rPr>
              <a:t>06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50"/>
          <p:cNvSpPr txBox="1"/>
          <p:nvPr>
            <p:ph type="title"/>
          </p:nvPr>
        </p:nvSpPr>
        <p:spPr>
          <a:xfrm>
            <a:off x="3867699" y="2337850"/>
            <a:ext cx="36582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Map</a:t>
            </a:r>
            <a:endParaRPr/>
          </a:p>
        </p:txBody>
      </p:sp>
      <p:sp>
        <p:nvSpPr>
          <p:cNvPr id="656" name="Google Shape;656;p50"/>
          <p:cNvSpPr/>
          <p:nvPr/>
        </p:nvSpPr>
        <p:spPr>
          <a:xfrm flipH="1" rot="-6341868">
            <a:off x="7929794" y="1381536"/>
            <a:ext cx="979359" cy="762216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7" name="Google Shape;657;p50"/>
          <p:cNvSpPr/>
          <p:nvPr/>
        </p:nvSpPr>
        <p:spPr>
          <a:xfrm rot="-4067032">
            <a:off x="6726338" y="462557"/>
            <a:ext cx="1221795" cy="761990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8" name="Google Shape;658;p50"/>
          <p:cNvSpPr/>
          <p:nvPr/>
        </p:nvSpPr>
        <p:spPr>
          <a:xfrm flipH="1" rot="6720042">
            <a:off x="6177498" y="3713531"/>
            <a:ext cx="1017442" cy="1016730"/>
          </a:xfrm>
          <a:custGeom>
            <a:rect b="b" l="l" r="r" t="t"/>
            <a:pathLst>
              <a:path extrusionOk="0" h="762304" w="762304">
                <a:moveTo>
                  <a:pt x="-54" y="-273"/>
                </a:moveTo>
                <a:lnTo>
                  <a:pt x="190523" y="-273"/>
                </a:lnTo>
                <a:cubicBezTo>
                  <a:pt x="285811" y="-273"/>
                  <a:pt x="47591" y="190303"/>
                  <a:pt x="285811" y="190303"/>
                </a:cubicBezTo>
                <a:cubicBezTo>
                  <a:pt x="524041" y="190303"/>
                  <a:pt x="285811" y="-273"/>
                  <a:pt x="381099" y="-273"/>
                </a:cubicBezTo>
                <a:lnTo>
                  <a:pt x="571675" y="-273"/>
                </a:lnTo>
                <a:lnTo>
                  <a:pt x="571675" y="190303"/>
                </a:lnTo>
                <a:cubicBezTo>
                  <a:pt x="571675" y="285591"/>
                  <a:pt x="762251" y="47370"/>
                  <a:pt x="762251" y="285591"/>
                </a:cubicBezTo>
                <a:cubicBezTo>
                  <a:pt x="762251" y="523820"/>
                  <a:pt x="571675" y="285591"/>
                  <a:pt x="571675" y="380879"/>
                </a:cubicBezTo>
                <a:lnTo>
                  <a:pt x="571675" y="571455"/>
                </a:lnTo>
                <a:lnTo>
                  <a:pt x="381099" y="571455"/>
                </a:lnTo>
                <a:cubicBezTo>
                  <a:pt x="285811" y="571455"/>
                  <a:pt x="524031" y="762031"/>
                  <a:pt x="285811" y="762031"/>
                </a:cubicBezTo>
                <a:cubicBezTo>
                  <a:pt x="47591" y="762031"/>
                  <a:pt x="285811" y="571455"/>
                  <a:pt x="190523" y="571455"/>
                </a:cubicBezTo>
                <a:lnTo>
                  <a:pt x="-54" y="571455"/>
                </a:lnTo>
                <a:lnTo>
                  <a:pt x="-54" y="380879"/>
                </a:lnTo>
                <a:cubicBezTo>
                  <a:pt x="-54" y="285591"/>
                  <a:pt x="190523" y="523811"/>
                  <a:pt x="190523" y="285591"/>
                </a:cubicBezTo>
                <a:cubicBezTo>
                  <a:pt x="190523" y="47361"/>
                  <a:pt x="-54" y="285591"/>
                  <a:pt x="-54" y="190303"/>
                </a:cubicBezTo>
                <a:lnTo>
                  <a:pt x="-54" y="-273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9" name="Google Shape;659;p50"/>
          <p:cNvSpPr/>
          <p:nvPr/>
        </p:nvSpPr>
        <p:spPr>
          <a:xfrm rot="3812081">
            <a:off x="7349493" y="3656851"/>
            <a:ext cx="1223603" cy="762915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60" name="Google Shape;660;p50"/>
          <p:cNvGrpSpPr/>
          <p:nvPr/>
        </p:nvGrpSpPr>
        <p:grpSpPr>
          <a:xfrm>
            <a:off x="1268491" y="492750"/>
            <a:ext cx="2078486" cy="4155228"/>
            <a:chOff x="1020040" y="533174"/>
            <a:chExt cx="2721600" cy="5544000"/>
          </a:xfrm>
        </p:grpSpPr>
        <p:sp>
          <p:nvSpPr>
            <p:cNvPr id="661" name="Google Shape;661;p50"/>
            <p:cNvSpPr/>
            <p:nvPr/>
          </p:nvSpPr>
          <p:spPr>
            <a:xfrm rot="5322">
              <a:off x="1024388" y="535271"/>
              <a:ext cx="2712903" cy="5539807"/>
            </a:xfrm>
            <a:prstGeom prst="roundRect">
              <a:avLst>
                <a:gd fmla="val 13728" name="adj"/>
              </a:avLst>
            </a:prstGeom>
            <a:solidFill>
              <a:srgbClr val="262626"/>
            </a:solidFill>
            <a:ln cap="flat" cmpd="sng" w="38100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77800" rotWithShape="0" algn="tl" dir="2700000" dist="1143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2" name="Google Shape;662;p50"/>
            <p:cNvSpPr/>
            <p:nvPr/>
          </p:nvSpPr>
          <p:spPr>
            <a:xfrm rot="5339">
              <a:off x="1117826" y="634766"/>
              <a:ext cx="2511303" cy="5315706"/>
            </a:xfrm>
            <a:prstGeom prst="roundRect">
              <a:avLst>
                <a:gd fmla="val 11202" name="adj"/>
              </a:avLst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p50"/>
            <p:cNvSpPr/>
            <p:nvPr/>
          </p:nvSpPr>
          <p:spPr>
            <a:xfrm rot="-10793156">
              <a:off x="1702602" y="592275"/>
              <a:ext cx="1356303" cy="243601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25252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Google Shape;664;p50"/>
            <p:cNvSpPr/>
            <p:nvPr/>
          </p:nvSpPr>
          <p:spPr>
            <a:xfrm>
              <a:off x="1848856" y="5858818"/>
              <a:ext cx="1063200" cy="37800"/>
            </a:xfrm>
            <a:prstGeom prst="roundRect">
              <a:avLst>
                <a:gd fmla="val 50000" name="adj"/>
              </a:avLst>
            </a:prstGeom>
            <a:solidFill>
              <a:srgbClr val="3A3838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50"/>
            <p:cNvSpPr/>
            <p:nvPr/>
          </p:nvSpPr>
          <p:spPr>
            <a:xfrm rot="5827501">
              <a:off x="2668055" y="715407"/>
              <a:ext cx="62886" cy="62886"/>
            </a:xfrm>
            <a:prstGeom prst="ellipse">
              <a:avLst/>
            </a:pr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50"/>
            <p:cNvSpPr/>
            <p:nvPr/>
          </p:nvSpPr>
          <p:spPr>
            <a:xfrm>
              <a:off x="2176639" y="720996"/>
              <a:ext cx="408300" cy="378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67" name="Google Shape;66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8950" y="695400"/>
            <a:ext cx="2037600" cy="373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2" name="Google Shape;672;p51"/>
          <p:cNvGrpSpPr/>
          <p:nvPr/>
        </p:nvGrpSpPr>
        <p:grpSpPr>
          <a:xfrm>
            <a:off x="1268491" y="492750"/>
            <a:ext cx="2078486" cy="4155228"/>
            <a:chOff x="1020040" y="533174"/>
            <a:chExt cx="2721600" cy="5544000"/>
          </a:xfrm>
        </p:grpSpPr>
        <p:sp>
          <p:nvSpPr>
            <p:cNvPr id="673" name="Google Shape;673;p51"/>
            <p:cNvSpPr/>
            <p:nvPr/>
          </p:nvSpPr>
          <p:spPr>
            <a:xfrm rot="5322">
              <a:off x="1024388" y="535271"/>
              <a:ext cx="2712903" cy="5539807"/>
            </a:xfrm>
            <a:prstGeom prst="roundRect">
              <a:avLst>
                <a:gd fmla="val 13728" name="adj"/>
              </a:avLst>
            </a:prstGeom>
            <a:solidFill>
              <a:srgbClr val="262626"/>
            </a:solidFill>
            <a:ln cap="flat" cmpd="sng" w="38100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77800" rotWithShape="0" algn="tl" dir="2700000" dist="1143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p51"/>
            <p:cNvSpPr/>
            <p:nvPr/>
          </p:nvSpPr>
          <p:spPr>
            <a:xfrm rot="5339">
              <a:off x="1117826" y="634766"/>
              <a:ext cx="2511303" cy="5315706"/>
            </a:xfrm>
            <a:prstGeom prst="roundRect">
              <a:avLst>
                <a:gd fmla="val 11202" name="adj"/>
              </a:avLst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5" name="Google Shape;675;p51"/>
            <p:cNvSpPr/>
            <p:nvPr/>
          </p:nvSpPr>
          <p:spPr>
            <a:xfrm rot="-10793156">
              <a:off x="1702602" y="592275"/>
              <a:ext cx="1356303" cy="243601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25252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6" name="Google Shape;676;p51"/>
            <p:cNvSpPr/>
            <p:nvPr/>
          </p:nvSpPr>
          <p:spPr>
            <a:xfrm>
              <a:off x="1848856" y="5858818"/>
              <a:ext cx="1063200" cy="37800"/>
            </a:xfrm>
            <a:prstGeom prst="roundRect">
              <a:avLst>
                <a:gd fmla="val 50000" name="adj"/>
              </a:avLst>
            </a:prstGeom>
            <a:solidFill>
              <a:srgbClr val="3A3838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51"/>
            <p:cNvSpPr/>
            <p:nvPr/>
          </p:nvSpPr>
          <p:spPr>
            <a:xfrm rot="5827501">
              <a:off x="2668055" y="715407"/>
              <a:ext cx="62886" cy="62886"/>
            </a:xfrm>
            <a:prstGeom prst="ellipse">
              <a:avLst/>
            </a:pr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51"/>
            <p:cNvSpPr/>
            <p:nvPr/>
          </p:nvSpPr>
          <p:spPr>
            <a:xfrm>
              <a:off x="2176639" y="720996"/>
              <a:ext cx="408300" cy="378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79" name="Google Shape;679;p51"/>
          <p:cNvSpPr txBox="1"/>
          <p:nvPr>
            <p:ph type="title"/>
          </p:nvPr>
        </p:nvSpPr>
        <p:spPr>
          <a:xfrm>
            <a:off x="4046124" y="2337850"/>
            <a:ext cx="36582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Notes</a:t>
            </a:r>
            <a:endParaRPr/>
          </a:p>
        </p:txBody>
      </p:sp>
      <p:sp>
        <p:nvSpPr>
          <p:cNvPr id="680" name="Google Shape;680;p51"/>
          <p:cNvSpPr/>
          <p:nvPr/>
        </p:nvSpPr>
        <p:spPr>
          <a:xfrm flipH="1" rot="-6341868">
            <a:off x="7929794" y="1381536"/>
            <a:ext cx="979359" cy="762216"/>
          </a:xfrm>
          <a:custGeom>
            <a:rect b="b" l="l" r="r" t="t"/>
            <a:pathLst>
              <a:path extrusionOk="0" h="922527" w="1232459">
                <a:moveTo>
                  <a:pt x="2424" y="0"/>
                </a:moveTo>
                <a:lnTo>
                  <a:pt x="309933" y="0"/>
                </a:lnTo>
                <a:cubicBezTo>
                  <a:pt x="463687" y="0"/>
                  <a:pt x="79301" y="307509"/>
                  <a:pt x="463687" y="307509"/>
                </a:cubicBezTo>
                <a:cubicBezTo>
                  <a:pt x="848073" y="307509"/>
                  <a:pt x="463687" y="0"/>
                  <a:pt x="617441" y="0"/>
                </a:cubicBezTo>
                <a:lnTo>
                  <a:pt x="924950" y="0"/>
                </a:lnTo>
                <a:lnTo>
                  <a:pt x="924950" y="307509"/>
                </a:lnTo>
                <a:cubicBezTo>
                  <a:pt x="924950" y="461264"/>
                  <a:pt x="1232459" y="76878"/>
                  <a:pt x="1232459" y="461264"/>
                </a:cubicBezTo>
                <a:cubicBezTo>
                  <a:pt x="1232459" y="845649"/>
                  <a:pt x="924950" y="461264"/>
                  <a:pt x="924950" y="615018"/>
                </a:cubicBezTo>
                <a:lnTo>
                  <a:pt x="924950" y="922527"/>
                </a:lnTo>
                <a:lnTo>
                  <a:pt x="617441" y="922527"/>
                </a:lnTo>
                <a:cubicBezTo>
                  <a:pt x="463687" y="922527"/>
                  <a:pt x="848073" y="615018"/>
                  <a:pt x="463687" y="615018"/>
                </a:cubicBezTo>
                <a:cubicBezTo>
                  <a:pt x="79301" y="615018"/>
                  <a:pt x="463687" y="922527"/>
                  <a:pt x="309933" y="922527"/>
                </a:cubicBezTo>
                <a:lnTo>
                  <a:pt x="2424" y="922527"/>
                </a:lnTo>
                <a:lnTo>
                  <a:pt x="2424" y="615018"/>
                </a:lnTo>
                <a:lnTo>
                  <a:pt x="0" y="598985"/>
                </a:lnTo>
                <a:lnTo>
                  <a:pt x="0" y="323542"/>
                </a:lnTo>
                <a:lnTo>
                  <a:pt x="2424" y="307509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1" name="Google Shape;681;p51"/>
          <p:cNvSpPr/>
          <p:nvPr/>
        </p:nvSpPr>
        <p:spPr>
          <a:xfrm rot="-4067032">
            <a:off x="6726338" y="462557"/>
            <a:ext cx="1221795" cy="761990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2" name="Google Shape;682;p51"/>
          <p:cNvSpPr/>
          <p:nvPr/>
        </p:nvSpPr>
        <p:spPr>
          <a:xfrm flipH="1" rot="6720042">
            <a:off x="6177498" y="3713531"/>
            <a:ext cx="1017442" cy="1016730"/>
          </a:xfrm>
          <a:custGeom>
            <a:rect b="b" l="l" r="r" t="t"/>
            <a:pathLst>
              <a:path extrusionOk="0" h="762304" w="762304">
                <a:moveTo>
                  <a:pt x="-54" y="-273"/>
                </a:moveTo>
                <a:lnTo>
                  <a:pt x="190523" y="-273"/>
                </a:lnTo>
                <a:cubicBezTo>
                  <a:pt x="285811" y="-273"/>
                  <a:pt x="47591" y="190303"/>
                  <a:pt x="285811" y="190303"/>
                </a:cubicBezTo>
                <a:cubicBezTo>
                  <a:pt x="524041" y="190303"/>
                  <a:pt x="285811" y="-273"/>
                  <a:pt x="381099" y="-273"/>
                </a:cubicBezTo>
                <a:lnTo>
                  <a:pt x="571675" y="-273"/>
                </a:lnTo>
                <a:lnTo>
                  <a:pt x="571675" y="190303"/>
                </a:lnTo>
                <a:cubicBezTo>
                  <a:pt x="571675" y="285591"/>
                  <a:pt x="762251" y="47370"/>
                  <a:pt x="762251" y="285591"/>
                </a:cubicBezTo>
                <a:cubicBezTo>
                  <a:pt x="762251" y="523820"/>
                  <a:pt x="571675" y="285591"/>
                  <a:pt x="571675" y="380879"/>
                </a:cubicBezTo>
                <a:lnTo>
                  <a:pt x="571675" y="571455"/>
                </a:lnTo>
                <a:lnTo>
                  <a:pt x="381099" y="571455"/>
                </a:lnTo>
                <a:cubicBezTo>
                  <a:pt x="285811" y="571455"/>
                  <a:pt x="524031" y="762031"/>
                  <a:pt x="285811" y="762031"/>
                </a:cubicBezTo>
                <a:cubicBezTo>
                  <a:pt x="47591" y="762031"/>
                  <a:pt x="285811" y="571455"/>
                  <a:pt x="190523" y="571455"/>
                </a:cubicBezTo>
                <a:lnTo>
                  <a:pt x="-54" y="571455"/>
                </a:lnTo>
                <a:lnTo>
                  <a:pt x="-54" y="380879"/>
                </a:lnTo>
                <a:cubicBezTo>
                  <a:pt x="-54" y="285591"/>
                  <a:pt x="190523" y="523811"/>
                  <a:pt x="190523" y="285591"/>
                </a:cubicBezTo>
                <a:cubicBezTo>
                  <a:pt x="190523" y="47361"/>
                  <a:pt x="-54" y="285591"/>
                  <a:pt x="-54" y="190303"/>
                </a:cubicBezTo>
                <a:lnTo>
                  <a:pt x="-54" y="-273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3" name="Google Shape;683;p51"/>
          <p:cNvSpPr/>
          <p:nvPr/>
        </p:nvSpPr>
        <p:spPr>
          <a:xfrm rot="3812081">
            <a:off x="7349493" y="3656851"/>
            <a:ext cx="1223603" cy="762915"/>
          </a:xfrm>
          <a:custGeom>
            <a:rect b="b" l="l" r="r" t="t"/>
            <a:pathLst>
              <a:path extrusionOk="0" h="571500" w="952500">
                <a:moveTo>
                  <a:pt x="190447" y="-273"/>
                </a:moveTo>
                <a:lnTo>
                  <a:pt x="380947" y="-273"/>
                </a:lnTo>
                <a:cubicBezTo>
                  <a:pt x="476197" y="-273"/>
                  <a:pt x="238072" y="190227"/>
                  <a:pt x="476197" y="190227"/>
                </a:cubicBezTo>
                <a:cubicBezTo>
                  <a:pt x="714322" y="190227"/>
                  <a:pt x="476197" y="-273"/>
                  <a:pt x="571447" y="-273"/>
                </a:cubicBezTo>
                <a:lnTo>
                  <a:pt x="761947" y="-273"/>
                </a:lnTo>
                <a:lnTo>
                  <a:pt x="761947" y="190227"/>
                </a:lnTo>
                <a:cubicBezTo>
                  <a:pt x="761947" y="285477"/>
                  <a:pt x="952447" y="47352"/>
                  <a:pt x="952447" y="285477"/>
                </a:cubicBezTo>
                <a:cubicBezTo>
                  <a:pt x="952447" y="523602"/>
                  <a:pt x="761947" y="285477"/>
                  <a:pt x="761947" y="380727"/>
                </a:cubicBezTo>
                <a:lnTo>
                  <a:pt x="761947" y="571227"/>
                </a:lnTo>
                <a:lnTo>
                  <a:pt x="571447" y="571227"/>
                </a:lnTo>
                <a:cubicBezTo>
                  <a:pt x="476197" y="571227"/>
                  <a:pt x="714322" y="380727"/>
                  <a:pt x="476197" y="380727"/>
                </a:cubicBezTo>
                <a:cubicBezTo>
                  <a:pt x="238072" y="380727"/>
                  <a:pt x="476197" y="571227"/>
                  <a:pt x="380947" y="571227"/>
                </a:cubicBezTo>
                <a:lnTo>
                  <a:pt x="190447" y="571227"/>
                </a:lnTo>
                <a:lnTo>
                  <a:pt x="190447" y="380727"/>
                </a:lnTo>
                <a:cubicBezTo>
                  <a:pt x="190447" y="285477"/>
                  <a:pt x="-54" y="523602"/>
                  <a:pt x="-54" y="285477"/>
                </a:cubicBezTo>
                <a:cubicBezTo>
                  <a:pt x="-54" y="47352"/>
                  <a:pt x="190447" y="285477"/>
                  <a:pt x="190447" y="190227"/>
                </a:cubicBezTo>
                <a:lnTo>
                  <a:pt x="190447" y="-273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ctr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84" name="Google Shape;68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8450" y="685050"/>
            <a:ext cx="2038576" cy="3753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4"/>
          <p:cNvSpPr/>
          <p:nvPr/>
        </p:nvSpPr>
        <p:spPr>
          <a:xfrm flipH="1" rot="10800000">
            <a:off x="6130815" y="2999696"/>
            <a:ext cx="1221581" cy="762953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5" name="Google Shape;415;p34"/>
          <p:cNvSpPr/>
          <p:nvPr/>
        </p:nvSpPr>
        <p:spPr>
          <a:xfrm rot="10800000">
            <a:off x="3131698" y="2812267"/>
            <a:ext cx="1019266" cy="979182"/>
          </a:xfrm>
          <a:custGeom>
            <a:rect b="b" l="l" r="r" t="t"/>
            <a:pathLst>
              <a:path extrusionOk="0" h="763495" w="763495">
                <a:moveTo>
                  <a:pt x="-68" y="-111"/>
                </a:moveTo>
                <a:lnTo>
                  <a:pt x="572556" y="-111"/>
                </a:lnTo>
                <a:lnTo>
                  <a:pt x="572556" y="190761"/>
                </a:lnTo>
                <a:cubicBezTo>
                  <a:pt x="572556" y="286201"/>
                  <a:pt x="763427" y="47609"/>
                  <a:pt x="763427" y="286201"/>
                </a:cubicBezTo>
                <a:cubicBezTo>
                  <a:pt x="763427" y="524793"/>
                  <a:pt x="572556" y="286201"/>
                  <a:pt x="572556" y="381642"/>
                </a:cubicBezTo>
                <a:lnTo>
                  <a:pt x="572556" y="572513"/>
                </a:lnTo>
                <a:lnTo>
                  <a:pt x="381684" y="572513"/>
                </a:lnTo>
                <a:cubicBezTo>
                  <a:pt x="286244" y="572513"/>
                  <a:pt x="524836" y="763385"/>
                  <a:pt x="286244" y="763385"/>
                </a:cubicBezTo>
                <a:cubicBezTo>
                  <a:pt x="47652" y="763385"/>
                  <a:pt x="286244" y="572513"/>
                  <a:pt x="190803" y="572513"/>
                </a:cubicBezTo>
                <a:lnTo>
                  <a:pt x="-68" y="572513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6" name="Google Shape;416;p34"/>
          <p:cNvSpPr/>
          <p:nvPr/>
        </p:nvSpPr>
        <p:spPr>
          <a:xfrm rot="10800000">
            <a:off x="6130816" y="1316964"/>
            <a:ext cx="1019266" cy="979182"/>
          </a:xfrm>
          <a:custGeom>
            <a:rect b="b" l="l" r="r" t="t"/>
            <a:pathLst>
              <a:path extrusionOk="0" h="763495" w="763495">
                <a:moveTo>
                  <a:pt x="-68" y="-111"/>
                </a:moveTo>
                <a:lnTo>
                  <a:pt x="572556" y="-111"/>
                </a:lnTo>
                <a:lnTo>
                  <a:pt x="572556" y="190761"/>
                </a:lnTo>
                <a:cubicBezTo>
                  <a:pt x="572556" y="286201"/>
                  <a:pt x="763427" y="47609"/>
                  <a:pt x="763427" y="286201"/>
                </a:cubicBezTo>
                <a:cubicBezTo>
                  <a:pt x="763427" y="524793"/>
                  <a:pt x="572556" y="286201"/>
                  <a:pt x="572556" y="381642"/>
                </a:cubicBezTo>
                <a:lnTo>
                  <a:pt x="572556" y="572513"/>
                </a:lnTo>
                <a:lnTo>
                  <a:pt x="381684" y="572513"/>
                </a:lnTo>
                <a:cubicBezTo>
                  <a:pt x="286244" y="572513"/>
                  <a:pt x="524836" y="763385"/>
                  <a:pt x="286244" y="763385"/>
                </a:cubicBezTo>
                <a:cubicBezTo>
                  <a:pt x="47652" y="763385"/>
                  <a:pt x="286244" y="572513"/>
                  <a:pt x="190803" y="572513"/>
                </a:cubicBezTo>
                <a:lnTo>
                  <a:pt x="-68" y="572513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34"/>
          <p:cNvSpPr/>
          <p:nvPr/>
        </p:nvSpPr>
        <p:spPr>
          <a:xfrm flipH="1" rot="10800000">
            <a:off x="3205440" y="1496958"/>
            <a:ext cx="1221581" cy="762953"/>
          </a:xfrm>
          <a:custGeom>
            <a:rect b="b" l="l" r="r" t="t"/>
            <a:pathLst>
              <a:path extrusionOk="0" h="571500" w="952500">
                <a:moveTo>
                  <a:pt x="190432" y="-111"/>
                </a:moveTo>
                <a:lnTo>
                  <a:pt x="761932" y="-111"/>
                </a:lnTo>
                <a:lnTo>
                  <a:pt x="761932" y="190389"/>
                </a:lnTo>
                <a:cubicBezTo>
                  <a:pt x="761932" y="285639"/>
                  <a:pt x="952432" y="47514"/>
                  <a:pt x="952432" y="285639"/>
                </a:cubicBezTo>
                <a:cubicBezTo>
                  <a:pt x="952432" y="523764"/>
                  <a:pt x="761932" y="285639"/>
                  <a:pt x="761932" y="380889"/>
                </a:cubicBezTo>
                <a:lnTo>
                  <a:pt x="761932" y="571389"/>
                </a:lnTo>
                <a:lnTo>
                  <a:pt x="571432" y="571389"/>
                </a:lnTo>
                <a:cubicBezTo>
                  <a:pt x="476182" y="571389"/>
                  <a:pt x="714307" y="380889"/>
                  <a:pt x="476182" y="380889"/>
                </a:cubicBezTo>
                <a:cubicBezTo>
                  <a:pt x="238057" y="380889"/>
                  <a:pt x="476182" y="571389"/>
                  <a:pt x="380932" y="571389"/>
                </a:cubicBezTo>
                <a:lnTo>
                  <a:pt x="190432" y="571389"/>
                </a:lnTo>
                <a:lnTo>
                  <a:pt x="190432" y="380889"/>
                </a:lnTo>
                <a:cubicBezTo>
                  <a:pt x="190432" y="285639"/>
                  <a:pt x="-68" y="523764"/>
                  <a:pt x="-68" y="285639"/>
                </a:cubicBezTo>
                <a:cubicBezTo>
                  <a:pt x="-68" y="47514"/>
                  <a:pt x="190432" y="285639"/>
                  <a:pt x="190432" y="190389"/>
                </a:cubicBezTo>
                <a:lnTo>
                  <a:pt x="190432" y="-111"/>
                </a:ln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34"/>
          <p:cNvSpPr/>
          <p:nvPr/>
        </p:nvSpPr>
        <p:spPr>
          <a:xfrm rot="-5400000">
            <a:off x="399447" y="2863228"/>
            <a:ext cx="979317" cy="762953"/>
          </a:xfrm>
          <a:custGeom>
            <a:rect b="b" l="l" r="r" t="t"/>
            <a:pathLst>
              <a:path extrusionOk="0" h="571500" w="763600">
                <a:moveTo>
                  <a:pt x="-56" y="-292"/>
                </a:moveTo>
                <a:lnTo>
                  <a:pt x="572644" y="-292"/>
                </a:lnTo>
                <a:lnTo>
                  <a:pt x="572644" y="190208"/>
                </a:lnTo>
                <a:cubicBezTo>
                  <a:pt x="572644" y="285458"/>
                  <a:pt x="763544" y="47333"/>
                  <a:pt x="763544" y="285458"/>
                </a:cubicBezTo>
                <a:cubicBezTo>
                  <a:pt x="763544" y="523583"/>
                  <a:pt x="572644" y="285458"/>
                  <a:pt x="572644" y="380708"/>
                </a:cubicBezTo>
                <a:lnTo>
                  <a:pt x="572644" y="571208"/>
                </a:lnTo>
                <a:lnTo>
                  <a:pt x="381744" y="571208"/>
                </a:lnTo>
                <a:cubicBezTo>
                  <a:pt x="286294" y="571208"/>
                  <a:pt x="524914" y="380708"/>
                  <a:pt x="286294" y="380708"/>
                </a:cubicBezTo>
                <a:cubicBezTo>
                  <a:pt x="47673" y="380708"/>
                  <a:pt x="286294" y="571208"/>
                  <a:pt x="190844" y="571208"/>
                </a:cubicBezTo>
                <a:lnTo>
                  <a:pt x="-56" y="571208"/>
                </a:lnTo>
                <a:lnTo>
                  <a:pt x="-56" y="-292"/>
                </a:ln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34"/>
          <p:cNvSpPr/>
          <p:nvPr/>
        </p:nvSpPr>
        <p:spPr>
          <a:xfrm rot="10800000">
            <a:off x="196636" y="1316962"/>
            <a:ext cx="1019266" cy="979182"/>
          </a:xfrm>
          <a:custGeom>
            <a:rect b="b" l="l" r="r" t="t"/>
            <a:pathLst>
              <a:path extrusionOk="0" h="763495" w="763495">
                <a:moveTo>
                  <a:pt x="-68" y="-111"/>
                </a:moveTo>
                <a:lnTo>
                  <a:pt x="572556" y="-111"/>
                </a:lnTo>
                <a:lnTo>
                  <a:pt x="572556" y="190761"/>
                </a:lnTo>
                <a:cubicBezTo>
                  <a:pt x="572556" y="286201"/>
                  <a:pt x="763427" y="47609"/>
                  <a:pt x="763427" y="286201"/>
                </a:cubicBezTo>
                <a:cubicBezTo>
                  <a:pt x="763427" y="524793"/>
                  <a:pt x="572556" y="286201"/>
                  <a:pt x="572556" y="381642"/>
                </a:cubicBezTo>
                <a:lnTo>
                  <a:pt x="572556" y="572513"/>
                </a:lnTo>
                <a:lnTo>
                  <a:pt x="381684" y="572513"/>
                </a:lnTo>
                <a:cubicBezTo>
                  <a:pt x="286244" y="572513"/>
                  <a:pt x="524836" y="763385"/>
                  <a:pt x="286244" y="763385"/>
                </a:cubicBezTo>
                <a:cubicBezTo>
                  <a:pt x="47652" y="763385"/>
                  <a:pt x="286244" y="572513"/>
                  <a:pt x="190803" y="572513"/>
                </a:cubicBezTo>
                <a:lnTo>
                  <a:pt x="-68" y="572513"/>
                </a:lnTo>
                <a:lnTo>
                  <a:pt x="-68" y="-111"/>
                </a:ln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0" name="Google Shape;420;p34"/>
          <p:cNvSpPr txBox="1"/>
          <p:nvPr>
            <p:ph type="title"/>
          </p:nvPr>
        </p:nvSpPr>
        <p:spPr>
          <a:xfrm>
            <a:off x="368081" y="449606"/>
            <a:ext cx="840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 of Contents</a:t>
            </a:r>
            <a:endParaRPr/>
          </a:p>
        </p:txBody>
      </p:sp>
      <p:sp>
        <p:nvSpPr>
          <p:cNvPr id="421" name="Google Shape;421;p34"/>
          <p:cNvSpPr txBox="1"/>
          <p:nvPr>
            <p:ph idx="5" type="title"/>
          </p:nvPr>
        </p:nvSpPr>
        <p:spPr>
          <a:xfrm>
            <a:off x="596681" y="1706400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</a:rPr>
              <a:t>01</a:t>
            </a:r>
            <a:r>
              <a:rPr lang="en-GB"/>
              <a:t>	   Story</a:t>
            </a:r>
            <a:endParaRPr/>
          </a:p>
        </p:txBody>
      </p:sp>
      <p:sp>
        <p:nvSpPr>
          <p:cNvPr id="422" name="Google Shape;422;p34"/>
          <p:cNvSpPr txBox="1"/>
          <p:nvPr>
            <p:ph idx="6" type="title"/>
          </p:nvPr>
        </p:nvSpPr>
        <p:spPr>
          <a:xfrm>
            <a:off x="3565125" y="1706400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</a:rPr>
              <a:t>02</a:t>
            </a:r>
            <a:r>
              <a:rPr lang="en-GB"/>
              <a:t>	      Location</a:t>
            </a:r>
            <a:endParaRPr/>
          </a:p>
        </p:txBody>
      </p:sp>
      <p:sp>
        <p:nvSpPr>
          <p:cNvPr id="423" name="Google Shape;423;p34"/>
          <p:cNvSpPr txBox="1"/>
          <p:nvPr>
            <p:ph idx="7" type="title"/>
          </p:nvPr>
        </p:nvSpPr>
        <p:spPr>
          <a:xfrm>
            <a:off x="596681" y="3237194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</a:rPr>
              <a:t>04</a:t>
            </a:r>
            <a:r>
              <a:rPr lang="en-GB"/>
              <a:t>	   Connection 1  </a:t>
            </a:r>
            <a:endParaRPr/>
          </a:p>
        </p:txBody>
      </p:sp>
      <p:sp>
        <p:nvSpPr>
          <p:cNvPr id="424" name="Google Shape;424;p34"/>
          <p:cNvSpPr txBox="1"/>
          <p:nvPr>
            <p:ph idx="8" type="title"/>
          </p:nvPr>
        </p:nvSpPr>
        <p:spPr>
          <a:xfrm>
            <a:off x="3565125" y="3237194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</a:rPr>
              <a:t>05</a:t>
            </a:r>
            <a:r>
              <a:rPr lang="en-GB"/>
              <a:t>	  Connection 2</a:t>
            </a:r>
            <a:endParaRPr/>
          </a:p>
        </p:txBody>
      </p:sp>
      <p:sp>
        <p:nvSpPr>
          <p:cNvPr id="425" name="Google Shape;425;p34"/>
          <p:cNvSpPr txBox="1"/>
          <p:nvPr>
            <p:ph idx="14" type="title"/>
          </p:nvPr>
        </p:nvSpPr>
        <p:spPr>
          <a:xfrm>
            <a:off x="6533569" y="1706400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</a:rPr>
              <a:t>03</a:t>
            </a:r>
            <a:r>
              <a:rPr lang="en-GB">
                <a:solidFill>
                  <a:schemeClr val="accent5"/>
                </a:solidFill>
              </a:rPr>
              <a:t>	</a:t>
            </a:r>
            <a:r>
              <a:rPr lang="en-GB"/>
              <a:t>    </a:t>
            </a:r>
            <a:r>
              <a:rPr lang="en-GB"/>
              <a:t>Puzzles</a:t>
            </a:r>
            <a:endParaRPr/>
          </a:p>
        </p:txBody>
      </p:sp>
      <p:sp>
        <p:nvSpPr>
          <p:cNvPr id="426" name="Google Shape;426;p34"/>
          <p:cNvSpPr txBox="1"/>
          <p:nvPr>
            <p:ph idx="15" type="title"/>
          </p:nvPr>
        </p:nvSpPr>
        <p:spPr>
          <a:xfrm>
            <a:off x="6533569" y="3237194"/>
            <a:ext cx="24711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</a:rPr>
              <a:t>06 </a:t>
            </a:r>
            <a:r>
              <a:rPr lang="en-GB"/>
              <a:t>	     Technology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5"/>
          <p:cNvSpPr txBox="1"/>
          <p:nvPr>
            <p:ph idx="1" type="body"/>
          </p:nvPr>
        </p:nvSpPr>
        <p:spPr>
          <a:xfrm>
            <a:off x="874069" y="2734425"/>
            <a:ext cx="6388500" cy="8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We will introduce the premise of our story</a:t>
            </a:r>
            <a:endParaRPr/>
          </a:p>
        </p:txBody>
      </p:sp>
      <p:sp>
        <p:nvSpPr>
          <p:cNvPr id="432" name="Google Shape;432;p35"/>
          <p:cNvSpPr txBox="1"/>
          <p:nvPr>
            <p:ph type="title"/>
          </p:nvPr>
        </p:nvSpPr>
        <p:spPr>
          <a:xfrm>
            <a:off x="2542162" y="1009481"/>
            <a:ext cx="4877700" cy="15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Story</a:t>
            </a:r>
            <a:endParaRPr/>
          </a:p>
        </p:txBody>
      </p:sp>
      <p:sp>
        <p:nvSpPr>
          <p:cNvPr id="433" name="Google Shape;433;p35"/>
          <p:cNvSpPr/>
          <p:nvPr/>
        </p:nvSpPr>
        <p:spPr>
          <a:xfrm>
            <a:off x="874069" y="1133897"/>
            <a:ext cx="1240068" cy="130074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28575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Denk One"/>
              </a:rPr>
              <a:t>01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6"/>
          <p:cNvSpPr txBox="1"/>
          <p:nvPr>
            <p:ph type="title"/>
          </p:nvPr>
        </p:nvSpPr>
        <p:spPr>
          <a:xfrm>
            <a:off x="717806" y="1210781"/>
            <a:ext cx="584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Start </a:t>
            </a:r>
            <a:endParaRPr/>
          </a:p>
        </p:txBody>
      </p:sp>
      <p:sp>
        <p:nvSpPr>
          <p:cNvPr id="439" name="Google Shape;439;p36"/>
          <p:cNvSpPr txBox="1"/>
          <p:nvPr>
            <p:ph idx="1" type="subTitle"/>
          </p:nvPr>
        </p:nvSpPr>
        <p:spPr>
          <a:xfrm>
            <a:off x="717806" y="1998131"/>
            <a:ext cx="5845500" cy="5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accent4"/>
                </a:solidFill>
              </a:rPr>
              <a:t>Noah &amp; Felix got in a fight whilst clubbing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440" name="Google Shape;440;p36"/>
          <p:cNvSpPr txBox="1"/>
          <p:nvPr>
            <p:ph idx="2" type="body"/>
          </p:nvPr>
        </p:nvSpPr>
        <p:spPr>
          <a:xfrm>
            <a:off x="717806" y="2493263"/>
            <a:ext cx="5845500" cy="15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Felix leaves the club and roams out into Alexanderplatz in a drunken stupor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Noah parties for the next few hours &amp; forgets about his friend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Noah needs to find his very drunk friend the next morning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37"/>
          <p:cNvSpPr txBox="1"/>
          <p:nvPr>
            <p:ph type="title"/>
          </p:nvPr>
        </p:nvSpPr>
        <p:spPr>
          <a:xfrm>
            <a:off x="655013" y="741525"/>
            <a:ext cx="791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Plot</a:t>
            </a:r>
            <a:endParaRPr/>
          </a:p>
        </p:txBody>
      </p:sp>
      <p:sp>
        <p:nvSpPr>
          <p:cNvPr id="446" name="Google Shape;446;p37"/>
          <p:cNvSpPr txBox="1"/>
          <p:nvPr>
            <p:ph idx="4" type="body"/>
          </p:nvPr>
        </p:nvSpPr>
        <p:spPr>
          <a:xfrm>
            <a:off x="4848109" y="2168588"/>
            <a:ext cx="3720900" cy="233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Felix leads Noah on a wild goose chase around Alexanderplatz.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With every clue comes an answer to unlock the next puzzle.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An exercise of patience &amp; determination</a:t>
            </a:r>
            <a:endParaRPr/>
          </a:p>
        </p:txBody>
      </p:sp>
      <p:sp>
        <p:nvSpPr>
          <p:cNvPr id="447" name="Google Shape;447;p37"/>
          <p:cNvSpPr txBox="1"/>
          <p:nvPr>
            <p:ph idx="3" type="body"/>
          </p:nvPr>
        </p:nvSpPr>
        <p:spPr>
          <a:xfrm>
            <a:off x="655012" y="2177400"/>
            <a:ext cx="3720600" cy="233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Noah tries to call and text Felix, but his phone is dead.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Noah discovers a Life360 snapshot with 6 different locations, but the trail goes cold after that …</a:t>
            </a:r>
            <a:endParaRPr/>
          </a:p>
        </p:txBody>
      </p:sp>
      <p:sp>
        <p:nvSpPr>
          <p:cNvPr id="448" name="Google Shape;448;p37"/>
          <p:cNvSpPr txBox="1"/>
          <p:nvPr>
            <p:ph idx="1" type="subTitle"/>
          </p:nvPr>
        </p:nvSpPr>
        <p:spPr>
          <a:xfrm>
            <a:off x="655020" y="1474631"/>
            <a:ext cx="3720900" cy="5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accent4"/>
                </a:solidFill>
              </a:rPr>
              <a:t>Felix stole Noah’s wallet 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449" name="Google Shape;449;p37"/>
          <p:cNvSpPr txBox="1"/>
          <p:nvPr>
            <p:ph idx="2" type="subTitle"/>
          </p:nvPr>
        </p:nvSpPr>
        <p:spPr>
          <a:xfrm>
            <a:off x="4848116" y="1474631"/>
            <a:ext cx="3720600" cy="5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accent4"/>
                </a:solidFill>
              </a:rPr>
              <a:t>The Journey</a:t>
            </a: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8"/>
          <p:cNvSpPr txBox="1"/>
          <p:nvPr>
            <p:ph idx="1" type="body"/>
          </p:nvPr>
        </p:nvSpPr>
        <p:spPr>
          <a:xfrm>
            <a:off x="874069" y="2734425"/>
            <a:ext cx="6388500" cy="8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7 locations throughout Alexanderplatz</a:t>
            </a:r>
            <a:endParaRPr/>
          </a:p>
        </p:txBody>
      </p:sp>
      <p:sp>
        <p:nvSpPr>
          <p:cNvPr id="455" name="Google Shape;455;p38"/>
          <p:cNvSpPr txBox="1"/>
          <p:nvPr>
            <p:ph type="title"/>
          </p:nvPr>
        </p:nvSpPr>
        <p:spPr>
          <a:xfrm>
            <a:off x="2786437" y="1009481"/>
            <a:ext cx="4633500" cy="15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Location</a:t>
            </a:r>
            <a:endParaRPr/>
          </a:p>
        </p:txBody>
      </p:sp>
      <p:sp>
        <p:nvSpPr>
          <p:cNvPr id="456" name="Google Shape;456;p38"/>
          <p:cNvSpPr/>
          <p:nvPr/>
        </p:nvSpPr>
        <p:spPr>
          <a:xfrm>
            <a:off x="874069" y="1133897"/>
            <a:ext cx="1604154" cy="130074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28575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3"/>
                </a:solidFill>
                <a:latin typeface="Denk One"/>
              </a:rPr>
              <a:t>02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39"/>
          <p:cNvSpPr txBox="1"/>
          <p:nvPr>
            <p:ph idx="4294967295" type="title"/>
          </p:nvPr>
        </p:nvSpPr>
        <p:spPr>
          <a:xfrm>
            <a:off x="800475" y="1264556"/>
            <a:ext cx="3991800" cy="15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300"/>
              <a:t>House of Weekend </a:t>
            </a:r>
            <a:endParaRPr sz="4300"/>
          </a:p>
        </p:txBody>
      </p:sp>
      <p:sp>
        <p:nvSpPr>
          <p:cNvPr id="462" name="Google Shape;462;p39"/>
          <p:cNvSpPr txBox="1"/>
          <p:nvPr>
            <p:ph idx="4294967295" type="body"/>
          </p:nvPr>
        </p:nvSpPr>
        <p:spPr>
          <a:xfrm>
            <a:off x="800475" y="2767894"/>
            <a:ext cx="3991800" cy="10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House of Weekend is where we start out story. Roleplay as Noah after a night out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463" name="Google Shape;463;p39"/>
          <p:cNvGrpSpPr/>
          <p:nvPr/>
        </p:nvGrpSpPr>
        <p:grpSpPr>
          <a:xfrm>
            <a:off x="3048425" y="502046"/>
            <a:ext cx="6095575" cy="4641454"/>
            <a:chOff x="4064567" y="669394"/>
            <a:chExt cx="8127433" cy="6188605"/>
          </a:xfrm>
        </p:grpSpPr>
        <p:sp>
          <p:nvSpPr>
            <p:cNvPr id="464" name="Google Shape;464;p39"/>
            <p:cNvSpPr/>
            <p:nvPr/>
          </p:nvSpPr>
          <p:spPr>
            <a:xfrm flipH="1" rot="5400000">
              <a:off x="10861670" y="3902957"/>
              <a:ext cx="1628775" cy="1017270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65;p39"/>
            <p:cNvSpPr/>
            <p:nvPr/>
          </p:nvSpPr>
          <p:spPr>
            <a:xfrm flipH="1">
              <a:off x="10833214" y="1969044"/>
              <a:ext cx="1358786" cy="977879"/>
            </a:xfrm>
            <a:custGeom>
              <a:rect b="b" l="l" r="r" t="t"/>
              <a:pathLst>
                <a:path extrusionOk="0" h="922527" w="1232459">
                  <a:moveTo>
                    <a:pt x="2424" y="0"/>
                  </a:moveTo>
                  <a:lnTo>
                    <a:pt x="309933" y="0"/>
                  </a:lnTo>
                  <a:cubicBezTo>
                    <a:pt x="463687" y="0"/>
                    <a:pt x="79301" y="307509"/>
                    <a:pt x="463687" y="307509"/>
                  </a:cubicBezTo>
                  <a:cubicBezTo>
                    <a:pt x="848073" y="307509"/>
                    <a:pt x="463687" y="0"/>
                    <a:pt x="617441" y="0"/>
                  </a:cubicBezTo>
                  <a:lnTo>
                    <a:pt x="924950" y="0"/>
                  </a:lnTo>
                  <a:lnTo>
                    <a:pt x="924950" y="307509"/>
                  </a:lnTo>
                  <a:cubicBezTo>
                    <a:pt x="924950" y="461264"/>
                    <a:pt x="1232459" y="76878"/>
                    <a:pt x="1232459" y="461264"/>
                  </a:cubicBezTo>
                  <a:cubicBezTo>
                    <a:pt x="1232459" y="845649"/>
                    <a:pt x="924950" y="461264"/>
                    <a:pt x="924950" y="615018"/>
                  </a:cubicBezTo>
                  <a:lnTo>
                    <a:pt x="924950" y="922527"/>
                  </a:lnTo>
                  <a:lnTo>
                    <a:pt x="617441" y="922527"/>
                  </a:lnTo>
                  <a:cubicBezTo>
                    <a:pt x="463687" y="922527"/>
                    <a:pt x="848073" y="615018"/>
                    <a:pt x="463687" y="615018"/>
                  </a:cubicBezTo>
                  <a:cubicBezTo>
                    <a:pt x="79301" y="615018"/>
                    <a:pt x="463687" y="922527"/>
                    <a:pt x="309933" y="922527"/>
                  </a:cubicBezTo>
                  <a:lnTo>
                    <a:pt x="2424" y="922527"/>
                  </a:lnTo>
                  <a:lnTo>
                    <a:pt x="2424" y="615018"/>
                  </a:lnTo>
                  <a:lnTo>
                    <a:pt x="0" y="598985"/>
                  </a:lnTo>
                  <a:lnTo>
                    <a:pt x="0" y="323542"/>
                  </a:lnTo>
                  <a:lnTo>
                    <a:pt x="2424" y="307509"/>
                  </a:ln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" name="Google Shape;466;p39"/>
            <p:cNvSpPr/>
            <p:nvPr/>
          </p:nvSpPr>
          <p:spPr>
            <a:xfrm flipH="1" rot="5400000">
              <a:off x="10860511" y="975147"/>
              <a:ext cx="1628775" cy="1017270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" name="Google Shape;467;p39"/>
            <p:cNvSpPr/>
            <p:nvPr/>
          </p:nvSpPr>
          <p:spPr>
            <a:xfrm flipH="1" rot="5400000">
              <a:off x="11022020" y="2759575"/>
              <a:ext cx="1305756" cy="1017270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39"/>
            <p:cNvSpPr/>
            <p:nvPr/>
          </p:nvSpPr>
          <p:spPr>
            <a:xfrm flipH="1">
              <a:off x="10826706" y="4893863"/>
              <a:ext cx="1358786" cy="977879"/>
            </a:xfrm>
            <a:custGeom>
              <a:rect b="b" l="l" r="r" t="t"/>
              <a:pathLst>
                <a:path extrusionOk="0" h="922527" w="1232459">
                  <a:moveTo>
                    <a:pt x="2424" y="0"/>
                  </a:moveTo>
                  <a:lnTo>
                    <a:pt x="309933" y="0"/>
                  </a:lnTo>
                  <a:cubicBezTo>
                    <a:pt x="463687" y="0"/>
                    <a:pt x="79301" y="307509"/>
                    <a:pt x="463687" y="307509"/>
                  </a:cubicBezTo>
                  <a:cubicBezTo>
                    <a:pt x="848073" y="307509"/>
                    <a:pt x="463687" y="0"/>
                    <a:pt x="617441" y="0"/>
                  </a:cubicBezTo>
                  <a:lnTo>
                    <a:pt x="924950" y="0"/>
                  </a:lnTo>
                  <a:lnTo>
                    <a:pt x="924950" y="307509"/>
                  </a:lnTo>
                  <a:cubicBezTo>
                    <a:pt x="924950" y="461264"/>
                    <a:pt x="1232459" y="76878"/>
                    <a:pt x="1232459" y="461264"/>
                  </a:cubicBezTo>
                  <a:cubicBezTo>
                    <a:pt x="1232459" y="845649"/>
                    <a:pt x="924950" y="461264"/>
                    <a:pt x="924950" y="615018"/>
                  </a:cubicBezTo>
                  <a:lnTo>
                    <a:pt x="924950" y="922527"/>
                  </a:lnTo>
                  <a:lnTo>
                    <a:pt x="617441" y="922527"/>
                  </a:lnTo>
                  <a:cubicBezTo>
                    <a:pt x="463687" y="922527"/>
                    <a:pt x="848073" y="615018"/>
                    <a:pt x="463687" y="615018"/>
                  </a:cubicBezTo>
                  <a:cubicBezTo>
                    <a:pt x="79301" y="615018"/>
                    <a:pt x="463687" y="922527"/>
                    <a:pt x="309933" y="922527"/>
                  </a:cubicBezTo>
                  <a:lnTo>
                    <a:pt x="2424" y="922527"/>
                  </a:lnTo>
                  <a:lnTo>
                    <a:pt x="2424" y="615018"/>
                  </a:lnTo>
                  <a:lnTo>
                    <a:pt x="0" y="598985"/>
                  </a:lnTo>
                  <a:lnTo>
                    <a:pt x="0" y="323542"/>
                  </a:lnTo>
                  <a:lnTo>
                    <a:pt x="2424" y="307509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39"/>
            <p:cNvSpPr/>
            <p:nvPr/>
          </p:nvSpPr>
          <p:spPr>
            <a:xfrm rot="10800000">
              <a:off x="10826472" y="5541227"/>
              <a:ext cx="1359021" cy="1305576"/>
            </a:xfrm>
            <a:custGeom>
              <a:rect b="b" l="l" r="r" t="t"/>
              <a:pathLst>
                <a:path extrusionOk="0" h="763495" w="763495">
                  <a:moveTo>
                    <a:pt x="-68" y="-111"/>
                  </a:moveTo>
                  <a:lnTo>
                    <a:pt x="572556" y="-111"/>
                  </a:lnTo>
                  <a:lnTo>
                    <a:pt x="572556" y="190761"/>
                  </a:lnTo>
                  <a:cubicBezTo>
                    <a:pt x="572556" y="286201"/>
                    <a:pt x="763427" y="47609"/>
                    <a:pt x="763427" y="286201"/>
                  </a:cubicBezTo>
                  <a:cubicBezTo>
                    <a:pt x="763427" y="524793"/>
                    <a:pt x="572556" y="286201"/>
                    <a:pt x="572556" y="381642"/>
                  </a:cubicBezTo>
                  <a:lnTo>
                    <a:pt x="572556" y="572513"/>
                  </a:lnTo>
                  <a:lnTo>
                    <a:pt x="381684" y="572513"/>
                  </a:lnTo>
                  <a:cubicBezTo>
                    <a:pt x="286244" y="572513"/>
                    <a:pt x="524836" y="763385"/>
                    <a:pt x="286244" y="763385"/>
                  </a:cubicBezTo>
                  <a:cubicBezTo>
                    <a:pt x="47652" y="763385"/>
                    <a:pt x="286244" y="572513"/>
                    <a:pt x="190803" y="572513"/>
                  </a:cubicBezTo>
                  <a:lnTo>
                    <a:pt x="-68" y="572513"/>
                  </a:lnTo>
                  <a:lnTo>
                    <a:pt x="-68" y="-11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Google Shape;470;p39"/>
            <p:cNvSpPr/>
            <p:nvPr/>
          </p:nvSpPr>
          <p:spPr>
            <a:xfrm rot="10800000">
              <a:off x="5755717" y="5874487"/>
              <a:ext cx="1359208" cy="977265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p39"/>
            <p:cNvSpPr/>
            <p:nvPr/>
          </p:nvSpPr>
          <p:spPr>
            <a:xfrm flipH="1" rot="5400000">
              <a:off x="4936108" y="5696253"/>
              <a:ext cx="1306407" cy="1017086"/>
            </a:xfrm>
            <a:custGeom>
              <a:rect b="b" l="l" r="r" t="t"/>
              <a:pathLst>
                <a:path extrusionOk="0" h="922527" w="1232459">
                  <a:moveTo>
                    <a:pt x="2424" y="0"/>
                  </a:moveTo>
                  <a:lnTo>
                    <a:pt x="309933" y="0"/>
                  </a:lnTo>
                  <a:cubicBezTo>
                    <a:pt x="463687" y="0"/>
                    <a:pt x="79301" y="307509"/>
                    <a:pt x="463687" y="307509"/>
                  </a:cubicBezTo>
                  <a:cubicBezTo>
                    <a:pt x="848073" y="307509"/>
                    <a:pt x="463687" y="0"/>
                    <a:pt x="617441" y="0"/>
                  </a:cubicBezTo>
                  <a:lnTo>
                    <a:pt x="924950" y="0"/>
                  </a:lnTo>
                  <a:lnTo>
                    <a:pt x="924950" y="307509"/>
                  </a:lnTo>
                  <a:cubicBezTo>
                    <a:pt x="924950" y="461264"/>
                    <a:pt x="1232459" y="76878"/>
                    <a:pt x="1232459" y="461264"/>
                  </a:cubicBezTo>
                  <a:cubicBezTo>
                    <a:pt x="1232459" y="845649"/>
                    <a:pt x="924950" y="461264"/>
                    <a:pt x="924950" y="615018"/>
                  </a:cubicBezTo>
                  <a:lnTo>
                    <a:pt x="924950" y="922527"/>
                  </a:lnTo>
                  <a:lnTo>
                    <a:pt x="617441" y="922527"/>
                  </a:lnTo>
                  <a:cubicBezTo>
                    <a:pt x="463687" y="922527"/>
                    <a:pt x="848073" y="615018"/>
                    <a:pt x="463687" y="615018"/>
                  </a:cubicBezTo>
                  <a:cubicBezTo>
                    <a:pt x="79301" y="615018"/>
                    <a:pt x="463687" y="922527"/>
                    <a:pt x="309933" y="922527"/>
                  </a:cubicBezTo>
                  <a:lnTo>
                    <a:pt x="2424" y="922527"/>
                  </a:lnTo>
                  <a:lnTo>
                    <a:pt x="2424" y="615018"/>
                  </a:lnTo>
                  <a:lnTo>
                    <a:pt x="0" y="598985"/>
                  </a:lnTo>
                  <a:lnTo>
                    <a:pt x="0" y="323542"/>
                  </a:lnTo>
                  <a:lnTo>
                    <a:pt x="2424" y="307509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39"/>
            <p:cNvSpPr/>
            <p:nvPr/>
          </p:nvSpPr>
          <p:spPr>
            <a:xfrm flipH="1" rot="10800000">
              <a:off x="4064567" y="5874487"/>
              <a:ext cx="1359208" cy="977265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39"/>
            <p:cNvSpPr/>
            <p:nvPr/>
          </p:nvSpPr>
          <p:spPr>
            <a:xfrm flipH="1" rot="10800000">
              <a:off x="8117044" y="5868241"/>
              <a:ext cx="1020931" cy="977265"/>
            </a:xfrm>
            <a:custGeom>
              <a:rect b="b" l="l" r="r" t="t"/>
              <a:pathLst>
                <a:path extrusionOk="0" h="571500" w="573557">
                  <a:moveTo>
                    <a:pt x="-68" y="-111"/>
                  </a:moveTo>
                  <a:lnTo>
                    <a:pt x="573489" y="-111"/>
                  </a:lnTo>
                  <a:lnTo>
                    <a:pt x="573489" y="190389"/>
                  </a:lnTo>
                  <a:cubicBezTo>
                    <a:pt x="573489" y="285639"/>
                    <a:pt x="382303" y="47514"/>
                    <a:pt x="382303" y="285639"/>
                  </a:cubicBezTo>
                  <a:cubicBezTo>
                    <a:pt x="382303" y="523764"/>
                    <a:pt x="573489" y="285639"/>
                    <a:pt x="573489" y="380889"/>
                  </a:cubicBezTo>
                  <a:lnTo>
                    <a:pt x="573489" y="571389"/>
                  </a:lnTo>
                  <a:lnTo>
                    <a:pt x="382303" y="571389"/>
                  </a:lnTo>
                  <a:cubicBezTo>
                    <a:pt x="286710" y="571389"/>
                    <a:pt x="525693" y="380889"/>
                    <a:pt x="286710" y="380889"/>
                  </a:cubicBezTo>
                  <a:cubicBezTo>
                    <a:pt x="47728" y="380889"/>
                    <a:pt x="286710" y="571389"/>
                    <a:pt x="191118" y="571389"/>
                  </a:cubicBezTo>
                  <a:lnTo>
                    <a:pt x="-68" y="571389"/>
                  </a:lnTo>
                  <a:lnTo>
                    <a:pt x="-68" y="380889"/>
                  </a:lnTo>
                  <a:cubicBezTo>
                    <a:pt x="-68" y="285639"/>
                    <a:pt x="191118" y="523764"/>
                    <a:pt x="191118" y="285639"/>
                  </a:cubicBezTo>
                  <a:cubicBezTo>
                    <a:pt x="191118" y="47514"/>
                    <a:pt x="-68" y="285639"/>
                    <a:pt x="-68" y="190389"/>
                  </a:cubicBezTo>
                  <a:lnTo>
                    <a:pt x="-68" y="-11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39"/>
            <p:cNvSpPr/>
            <p:nvPr/>
          </p:nvSpPr>
          <p:spPr>
            <a:xfrm flipH="1" rot="10800000">
              <a:off x="8797111" y="5868477"/>
              <a:ext cx="1695450" cy="977265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39"/>
            <p:cNvSpPr/>
            <p:nvPr/>
          </p:nvSpPr>
          <p:spPr>
            <a:xfrm rot="10800000">
              <a:off x="10153645" y="5872268"/>
              <a:ext cx="1020931" cy="977265"/>
            </a:xfrm>
            <a:custGeom>
              <a:rect b="b" l="l" r="r" t="t"/>
              <a:pathLst>
                <a:path extrusionOk="0" h="571500" w="573557">
                  <a:moveTo>
                    <a:pt x="-68" y="-111"/>
                  </a:moveTo>
                  <a:lnTo>
                    <a:pt x="573489" y="-111"/>
                  </a:lnTo>
                  <a:lnTo>
                    <a:pt x="573489" y="190389"/>
                  </a:lnTo>
                  <a:cubicBezTo>
                    <a:pt x="573489" y="285639"/>
                    <a:pt x="382303" y="47514"/>
                    <a:pt x="382303" y="285639"/>
                  </a:cubicBezTo>
                  <a:cubicBezTo>
                    <a:pt x="382303" y="523764"/>
                    <a:pt x="573489" y="285639"/>
                    <a:pt x="573489" y="380889"/>
                  </a:cubicBezTo>
                  <a:lnTo>
                    <a:pt x="573489" y="571389"/>
                  </a:lnTo>
                  <a:lnTo>
                    <a:pt x="382303" y="571389"/>
                  </a:lnTo>
                  <a:cubicBezTo>
                    <a:pt x="286710" y="571389"/>
                    <a:pt x="525693" y="380889"/>
                    <a:pt x="286710" y="380889"/>
                  </a:cubicBezTo>
                  <a:cubicBezTo>
                    <a:pt x="47728" y="380889"/>
                    <a:pt x="286710" y="571389"/>
                    <a:pt x="191118" y="571389"/>
                  </a:cubicBezTo>
                  <a:lnTo>
                    <a:pt x="-68" y="571389"/>
                  </a:lnTo>
                  <a:lnTo>
                    <a:pt x="-68" y="380889"/>
                  </a:lnTo>
                  <a:cubicBezTo>
                    <a:pt x="-68" y="285639"/>
                    <a:pt x="191118" y="523764"/>
                    <a:pt x="191118" y="285639"/>
                  </a:cubicBezTo>
                  <a:cubicBezTo>
                    <a:pt x="191118" y="47514"/>
                    <a:pt x="-68" y="285639"/>
                    <a:pt x="-68" y="190389"/>
                  </a:cubicBezTo>
                  <a:lnTo>
                    <a:pt x="-68" y="-11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39"/>
            <p:cNvSpPr/>
            <p:nvPr/>
          </p:nvSpPr>
          <p:spPr>
            <a:xfrm flipH="1" rot="5400000">
              <a:off x="7824230" y="4858969"/>
              <a:ext cx="1628775" cy="1061561"/>
            </a:xfrm>
            <a:custGeom>
              <a:rect b="b" l="l" r="r" t="t"/>
              <a:pathLst>
                <a:path extrusionOk="0" h="571500" w="952500">
                  <a:moveTo>
                    <a:pt x="190447" y="-273"/>
                  </a:moveTo>
                  <a:lnTo>
                    <a:pt x="380947" y="-273"/>
                  </a:lnTo>
                  <a:cubicBezTo>
                    <a:pt x="476197" y="-273"/>
                    <a:pt x="238072" y="190227"/>
                    <a:pt x="476197" y="190227"/>
                  </a:cubicBezTo>
                  <a:cubicBezTo>
                    <a:pt x="714322" y="190227"/>
                    <a:pt x="476197" y="-273"/>
                    <a:pt x="571447" y="-273"/>
                  </a:cubicBezTo>
                  <a:lnTo>
                    <a:pt x="761947" y="-273"/>
                  </a:lnTo>
                  <a:lnTo>
                    <a:pt x="761947" y="190227"/>
                  </a:lnTo>
                  <a:cubicBezTo>
                    <a:pt x="761947" y="285477"/>
                    <a:pt x="952447" y="47352"/>
                    <a:pt x="952447" y="285477"/>
                  </a:cubicBezTo>
                  <a:cubicBezTo>
                    <a:pt x="952447" y="523602"/>
                    <a:pt x="761947" y="285477"/>
                    <a:pt x="761947" y="380727"/>
                  </a:cubicBezTo>
                  <a:lnTo>
                    <a:pt x="761947" y="571227"/>
                  </a:lnTo>
                  <a:lnTo>
                    <a:pt x="571447" y="571227"/>
                  </a:lnTo>
                  <a:cubicBezTo>
                    <a:pt x="476197" y="571227"/>
                    <a:pt x="714322" y="380727"/>
                    <a:pt x="476197" y="380727"/>
                  </a:cubicBezTo>
                  <a:cubicBezTo>
                    <a:pt x="238072" y="380727"/>
                    <a:pt x="476197" y="571227"/>
                    <a:pt x="380947" y="571227"/>
                  </a:cubicBezTo>
                  <a:lnTo>
                    <a:pt x="190447" y="571227"/>
                  </a:lnTo>
                  <a:lnTo>
                    <a:pt x="190447" y="380727"/>
                  </a:lnTo>
                  <a:cubicBezTo>
                    <a:pt x="190447" y="285477"/>
                    <a:pt x="-54" y="523602"/>
                    <a:pt x="-54" y="285477"/>
                  </a:cubicBezTo>
                  <a:cubicBezTo>
                    <a:pt x="-54" y="47352"/>
                    <a:pt x="190447" y="285477"/>
                    <a:pt x="190447" y="190227"/>
                  </a:cubicBezTo>
                  <a:lnTo>
                    <a:pt x="190447" y="-273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39"/>
            <p:cNvSpPr/>
            <p:nvPr/>
          </p:nvSpPr>
          <p:spPr>
            <a:xfrm rot="-5400000">
              <a:off x="9842845" y="4881113"/>
              <a:ext cx="1628775" cy="1017270"/>
            </a:xfrm>
            <a:custGeom>
              <a:rect b="b" l="l" r="r" t="t"/>
              <a:pathLst>
                <a:path extrusionOk="0" h="571500" w="952500">
                  <a:moveTo>
                    <a:pt x="190447" y="-273"/>
                  </a:moveTo>
                  <a:lnTo>
                    <a:pt x="380947" y="-273"/>
                  </a:lnTo>
                  <a:cubicBezTo>
                    <a:pt x="476197" y="-273"/>
                    <a:pt x="238072" y="190227"/>
                    <a:pt x="476197" y="190227"/>
                  </a:cubicBezTo>
                  <a:cubicBezTo>
                    <a:pt x="714322" y="190227"/>
                    <a:pt x="476197" y="-273"/>
                    <a:pt x="571447" y="-273"/>
                  </a:cubicBezTo>
                  <a:lnTo>
                    <a:pt x="761947" y="-273"/>
                  </a:lnTo>
                  <a:lnTo>
                    <a:pt x="761947" y="190227"/>
                  </a:lnTo>
                  <a:cubicBezTo>
                    <a:pt x="761947" y="285477"/>
                    <a:pt x="952447" y="47352"/>
                    <a:pt x="952447" y="285477"/>
                  </a:cubicBezTo>
                  <a:cubicBezTo>
                    <a:pt x="952447" y="523602"/>
                    <a:pt x="761947" y="285477"/>
                    <a:pt x="761947" y="380727"/>
                  </a:cubicBezTo>
                  <a:lnTo>
                    <a:pt x="761947" y="571227"/>
                  </a:lnTo>
                  <a:lnTo>
                    <a:pt x="571447" y="571227"/>
                  </a:lnTo>
                  <a:cubicBezTo>
                    <a:pt x="476197" y="571227"/>
                    <a:pt x="714322" y="380727"/>
                    <a:pt x="476197" y="380727"/>
                  </a:cubicBezTo>
                  <a:cubicBezTo>
                    <a:pt x="238072" y="380727"/>
                    <a:pt x="476197" y="571227"/>
                    <a:pt x="380947" y="571227"/>
                  </a:cubicBezTo>
                  <a:lnTo>
                    <a:pt x="190447" y="571227"/>
                  </a:lnTo>
                  <a:lnTo>
                    <a:pt x="190447" y="380727"/>
                  </a:lnTo>
                  <a:cubicBezTo>
                    <a:pt x="190447" y="285477"/>
                    <a:pt x="-54" y="523602"/>
                    <a:pt x="-54" y="285477"/>
                  </a:cubicBezTo>
                  <a:cubicBezTo>
                    <a:pt x="-54" y="47352"/>
                    <a:pt x="190447" y="285477"/>
                    <a:pt x="190447" y="190227"/>
                  </a:cubicBezTo>
                  <a:lnTo>
                    <a:pt x="190447" y="-273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39"/>
            <p:cNvSpPr/>
            <p:nvPr/>
          </p:nvSpPr>
          <p:spPr>
            <a:xfrm flipH="1" rot="10800000">
              <a:off x="6764301" y="5868241"/>
              <a:ext cx="1695450" cy="977265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9" name="Google Shape;479;p39"/>
          <p:cNvGrpSpPr/>
          <p:nvPr/>
        </p:nvGrpSpPr>
        <p:grpSpPr>
          <a:xfrm>
            <a:off x="4879" y="20099"/>
            <a:ext cx="1530533" cy="1715668"/>
            <a:chOff x="6506" y="26799"/>
            <a:chExt cx="2040710" cy="2287558"/>
          </a:xfrm>
        </p:grpSpPr>
        <p:sp>
          <p:nvSpPr>
            <p:cNvPr id="480" name="Google Shape;480;p39"/>
            <p:cNvSpPr/>
            <p:nvPr/>
          </p:nvSpPr>
          <p:spPr>
            <a:xfrm>
              <a:off x="1026285" y="26799"/>
              <a:ext cx="1020931" cy="977265"/>
            </a:xfrm>
            <a:custGeom>
              <a:rect b="b" l="l" r="r" t="t"/>
              <a:pathLst>
                <a:path extrusionOk="0" h="571500" w="573557">
                  <a:moveTo>
                    <a:pt x="-68" y="-111"/>
                  </a:moveTo>
                  <a:lnTo>
                    <a:pt x="573489" y="-111"/>
                  </a:lnTo>
                  <a:lnTo>
                    <a:pt x="573489" y="190389"/>
                  </a:lnTo>
                  <a:cubicBezTo>
                    <a:pt x="573489" y="285639"/>
                    <a:pt x="382303" y="47514"/>
                    <a:pt x="382303" y="285639"/>
                  </a:cubicBezTo>
                  <a:cubicBezTo>
                    <a:pt x="382303" y="523764"/>
                    <a:pt x="573489" y="285639"/>
                    <a:pt x="573489" y="380889"/>
                  </a:cubicBezTo>
                  <a:lnTo>
                    <a:pt x="573489" y="571389"/>
                  </a:lnTo>
                  <a:lnTo>
                    <a:pt x="382303" y="571389"/>
                  </a:lnTo>
                  <a:cubicBezTo>
                    <a:pt x="286710" y="571389"/>
                    <a:pt x="525693" y="380889"/>
                    <a:pt x="286710" y="380889"/>
                  </a:cubicBezTo>
                  <a:cubicBezTo>
                    <a:pt x="47728" y="380889"/>
                    <a:pt x="286710" y="571389"/>
                    <a:pt x="191118" y="571389"/>
                  </a:cubicBezTo>
                  <a:lnTo>
                    <a:pt x="-68" y="571389"/>
                  </a:lnTo>
                  <a:lnTo>
                    <a:pt x="-68" y="380889"/>
                  </a:lnTo>
                  <a:cubicBezTo>
                    <a:pt x="-68" y="285639"/>
                    <a:pt x="191118" y="523764"/>
                    <a:pt x="191118" y="285639"/>
                  </a:cubicBezTo>
                  <a:cubicBezTo>
                    <a:pt x="191118" y="47514"/>
                    <a:pt x="-68" y="285639"/>
                    <a:pt x="-68" y="190389"/>
                  </a:cubicBezTo>
                  <a:lnTo>
                    <a:pt x="-68" y="-11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6506" y="26799"/>
              <a:ext cx="1359021" cy="1305576"/>
            </a:xfrm>
            <a:custGeom>
              <a:rect b="b" l="l" r="r" t="t"/>
              <a:pathLst>
                <a:path extrusionOk="0" h="763495" w="763495">
                  <a:moveTo>
                    <a:pt x="-68" y="-111"/>
                  </a:moveTo>
                  <a:lnTo>
                    <a:pt x="572556" y="-111"/>
                  </a:lnTo>
                  <a:lnTo>
                    <a:pt x="572556" y="190761"/>
                  </a:lnTo>
                  <a:cubicBezTo>
                    <a:pt x="572556" y="286201"/>
                    <a:pt x="763427" y="47609"/>
                    <a:pt x="763427" y="286201"/>
                  </a:cubicBezTo>
                  <a:cubicBezTo>
                    <a:pt x="763427" y="524793"/>
                    <a:pt x="572556" y="286201"/>
                    <a:pt x="572556" y="381642"/>
                  </a:cubicBezTo>
                  <a:lnTo>
                    <a:pt x="572556" y="572513"/>
                  </a:lnTo>
                  <a:lnTo>
                    <a:pt x="381684" y="572513"/>
                  </a:lnTo>
                  <a:cubicBezTo>
                    <a:pt x="286244" y="572513"/>
                    <a:pt x="524836" y="763385"/>
                    <a:pt x="286244" y="763385"/>
                  </a:cubicBezTo>
                  <a:cubicBezTo>
                    <a:pt x="47652" y="763385"/>
                    <a:pt x="286244" y="572513"/>
                    <a:pt x="190803" y="572513"/>
                  </a:cubicBezTo>
                  <a:lnTo>
                    <a:pt x="-68" y="572513"/>
                  </a:lnTo>
                  <a:lnTo>
                    <a:pt x="-68" y="-11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39"/>
            <p:cNvSpPr/>
            <p:nvPr/>
          </p:nvSpPr>
          <p:spPr>
            <a:xfrm flipH="1" rot="-5400000">
              <a:off x="-137735" y="1152844"/>
              <a:ext cx="1305756" cy="1017270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83" name="Google Shape;48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9975" y="1679500"/>
            <a:ext cx="3504700" cy="1971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40"/>
          <p:cNvSpPr txBox="1"/>
          <p:nvPr>
            <p:ph idx="4294967295" type="title"/>
          </p:nvPr>
        </p:nvSpPr>
        <p:spPr>
          <a:xfrm>
            <a:off x="800475" y="1264556"/>
            <a:ext cx="3991800" cy="15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300"/>
              <a:t>Saturn Electronics	</a:t>
            </a:r>
            <a:endParaRPr sz="4300"/>
          </a:p>
        </p:txBody>
      </p:sp>
      <p:sp>
        <p:nvSpPr>
          <p:cNvPr id="489" name="Google Shape;489;p40"/>
          <p:cNvSpPr txBox="1"/>
          <p:nvPr>
            <p:ph idx="4294967295" type="body"/>
          </p:nvPr>
        </p:nvSpPr>
        <p:spPr>
          <a:xfrm>
            <a:off x="800475" y="2767894"/>
            <a:ext cx="3991800" cy="10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Outside of the Saturn Electronics store is where you will find the next answer to the puzzle</a:t>
            </a:r>
            <a:endParaRPr/>
          </a:p>
        </p:txBody>
      </p:sp>
      <p:grpSp>
        <p:nvGrpSpPr>
          <p:cNvPr id="490" name="Google Shape;490;p40"/>
          <p:cNvGrpSpPr/>
          <p:nvPr/>
        </p:nvGrpSpPr>
        <p:grpSpPr>
          <a:xfrm>
            <a:off x="3048425" y="502046"/>
            <a:ext cx="6095575" cy="4641454"/>
            <a:chOff x="4064567" y="669394"/>
            <a:chExt cx="8127433" cy="6188605"/>
          </a:xfrm>
        </p:grpSpPr>
        <p:sp>
          <p:nvSpPr>
            <p:cNvPr id="491" name="Google Shape;491;p40"/>
            <p:cNvSpPr/>
            <p:nvPr/>
          </p:nvSpPr>
          <p:spPr>
            <a:xfrm flipH="1" rot="5400000">
              <a:off x="10861670" y="3902957"/>
              <a:ext cx="1628775" cy="1017270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40"/>
            <p:cNvSpPr/>
            <p:nvPr/>
          </p:nvSpPr>
          <p:spPr>
            <a:xfrm flipH="1">
              <a:off x="10833214" y="1969044"/>
              <a:ext cx="1358786" cy="977879"/>
            </a:xfrm>
            <a:custGeom>
              <a:rect b="b" l="l" r="r" t="t"/>
              <a:pathLst>
                <a:path extrusionOk="0" h="922527" w="1232459">
                  <a:moveTo>
                    <a:pt x="2424" y="0"/>
                  </a:moveTo>
                  <a:lnTo>
                    <a:pt x="309933" y="0"/>
                  </a:lnTo>
                  <a:cubicBezTo>
                    <a:pt x="463687" y="0"/>
                    <a:pt x="79301" y="307509"/>
                    <a:pt x="463687" y="307509"/>
                  </a:cubicBezTo>
                  <a:cubicBezTo>
                    <a:pt x="848073" y="307509"/>
                    <a:pt x="463687" y="0"/>
                    <a:pt x="617441" y="0"/>
                  </a:cubicBezTo>
                  <a:lnTo>
                    <a:pt x="924950" y="0"/>
                  </a:lnTo>
                  <a:lnTo>
                    <a:pt x="924950" y="307509"/>
                  </a:lnTo>
                  <a:cubicBezTo>
                    <a:pt x="924950" y="461264"/>
                    <a:pt x="1232459" y="76878"/>
                    <a:pt x="1232459" y="461264"/>
                  </a:cubicBezTo>
                  <a:cubicBezTo>
                    <a:pt x="1232459" y="845649"/>
                    <a:pt x="924950" y="461264"/>
                    <a:pt x="924950" y="615018"/>
                  </a:cubicBezTo>
                  <a:lnTo>
                    <a:pt x="924950" y="922527"/>
                  </a:lnTo>
                  <a:lnTo>
                    <a:pt x="617441" y="922527"/>
                  </a:lnTo>
                  <a:cubicBezTo>
                    <a:pt x="463687" y="922527"/>
                    <a:pt x="848073" y="615018"/>
                    <a:pt x="463687" y="615018"/>
                  </a:cubicBezTo>
                  <a:cubicBezTo>
                    <a:pt x="79301" y="615018"/>
                    <a:pt x="463687" y="922527"/>
                    <a:pt x="309933" y="922527"/>
                  </a:cubicBezTo>
                  <a:lnTo>
                    <a:pt x="2424" y="922527"/>
                  </a:lnTo>
                  <a:lnTo>
                    <a:pt x="2424" y="615018"/>
                  </a:lnTo>
                  <a:lnTo>
                    <a:pt x="0" y="598985"/>
                  </a:lnTo>
                  <a:lnTo>
                    <a:pt x="0" y="323542"/>
                  </a:lnTo>
                  <a:lnTo>
                    <a:pt x="2424" y="307509"/>
                  </a:ln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40"/>
            <p:cNvSpPr/>
            <p:nvPr/>
          </p:nvSpPr>
          <p:spPr>
            <a:xfrm flipH="1" rot="5400000">
              <a:off x="10860511" y="975147"/>
              <a:ext cx="1628775" cy="1017270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40"/>
            <p:cNvSpPr/>
            <p:nvPr/>
          </p:nvSpPr>
          <p:spPr>
            <a:xfrm flipH="1" rot="5400000">
              <a:off x="11022020" y="2759575"/>
              <a:ext cx="1305756" cy="1017270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40"/>
            <p:cNvSpPr/>
            <p:nvPr/>
          </p:nvSpPr>
          <p:spPr>
            <a:xfrm flipH="1">
              <a:off x="10826706" y="4893863"/>
              <a:ext cx="1358786" cy="977879"/>
            </a:xfrm>
            <a:custGeom>
              <a:rect b="b" l="l" r="r" t="t"/>
              <a:pathLst>
                <a:path extrusionOk="0" h="922527" w="1232459">
                  <a:moveTo>
                    <a:pt x="2424" y="0"/>
                  </a:moveTo>
                  <a:lnTo>
                    <a:pt x="309933" y="0"/>
                  </a:lnTo>
                  <a:cubicBezTo>
                    <a:pt x="463687" y="0"/>
                    <a:pt x="79301" y="307509"/>
                    <a:pt x="463687" y="307509"/>
                  </a:cubicBezTo>
                  <a:cubicBezTo>
                    <a:pt x="848073" y="307509"/>
                    <a:pt x="463687" y="0"/>
                    <a:pt x="617441" y="0"/>
                  </a:cubicBezTo>
                  <a:lnTo>
                    <a:pt x="924950" y="0"/>
                  </a:lnTo>
                  <a:lnTo>
                    <a:pt x="924950" y="307509"/>
                  </a:lnTo>
                  <a:cubicBezTo>
                    <a:pt x="924950" y="461264"/>
                    <a:pt x="1232459" y="76878"/>
                    <a:pt x="1232459" y="461264"/>
                  </a:cubicBezTo>
                  <a:cubicBezTo>
                    <a:pt x="1232459" y="845649"/>
                    <a:pt x="924950" y="461264"/>
                    <a:pt x="924950" y="615018"/>
                  </a:cubicBezTo>
                  <a:lnTo>
                    <a:pt x="924950" y="922527"/>
                  </a:lnTo>
                  <a:lnTo>
                    <a:pt x="617441" y="922527"/>
                  </a:lnTo>
                  <a:cubicBezTo>
                    <a:pt x="463687" y="922527"/>
                    <a:pt x="848073" y="615018"/>
                    <a:pt x="463687" y="615018"/>
                  </a:cubicBezTo>
                  <a:cubicBezTo>
                    <a:pt x="79301" y="615018"/>
                    <a:pt x="463687" y="922527"/>
                    <a:pt x="309933" y="922527"/>
                  </a:cubicBezTo>
                  <a:lnTo>
                    <a:pt x="2424" y="922527"/>
                  </a:lnTo>
                  <a:lnTo>
                    <a:pt x="2424" y="615018"/>
                  </a:lnTo>
                  <a:lnTo>
                    <a:pt x="0" y="598985"/>
                  </a:lnTo>
                  <a:lnTo>
                    <a:pt x="0" y="323542"/>
                  </a:lnTo>
                  <a:lnTo>
                    <a:pt x="2424" y="307509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40"/>
            <p:cNvSpPr/>
            <p:nvPr/>
          </p:nvSpPr>
          <p:spPr>
            <a:xfrm rot="10800000">
              <a:off x="10826472" y="5541227"/>
              <a:ext cx="1359021" cy="1305576"/>
            </a:xfrm>
            <a:custGeom>
              <a:rect b="b" l="l" r="r" t="t"/>
              <a:pathLst>
                <a:path extrusionOk="0" h="763495" w="763495">
                  <a:moveTo>
                    <a:pt x="-68" y="-111"/>
                  </a:moveTo>
                  <a:lnTo>
                    <a:pt x="572556" y="-111"/>
                  </a:lnTo>
                  <a:lnTo>
                    <a:pt x="572556" y="190761"/>
                  </a:lnTo>
                  <a:cubicBezTo>
                    <a:pt x="572556" y="286201"/>
                    <a:pt x="763427" y="47609"/>
                    <a:pt x="763427" y="286201"/>
                  </a:cubicBezTo>
                  <a:cubicBezTo>
                    <a:pt x="763427" y="524793"/>
                    <a:pt x="572556" y="286201"/>
                    <a:pt x="572556" y="381642"/>
                  </a:cubicBezTo>
                  <a:lnTo>
                    <a:pt x="572556" y="572513"/>
                  </a:lnTo>
                  <a:lnTo>
                    <a:pt x="381684" y="572513"/>
                  </a:lnTo>
                  <a:cubicBezTo>
                    <a:pt x="286244" y="572513"/>
                    <a:pt x="524836" y="763385"/>
                    <a:pt x="286244" y="763385"/>
                  </a:cubicBezTo>
                  <a:cubicBezTo>
                    <a:pt x="47652" y="763385"/>
                    <a:pt x="286244" y="572513"/>
                    <a:pt x="190803" y="572513"/>
                  </a:cubicBezTo>
                  <a:lnTo>
                    <a:pt x="-68" y="572513"/>
                  </a:lnTo>
                  <a:lnTo>
                    <a:pt x="-68" y="-11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40"/>
            <p:cNvSpPr/>
            <p:nvPr/>
          </p:nvSpPr>
          <p:spPr>
            <a:xfrm rot="10800000">
              <a:off x="5755717" y="5874487"/>
              <a:ext cx="1359208" cy="977265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40"/>
            <p:cNvSpPr/>
            <p:nvPr/>
          </p:nvSpPr>
          <p:spPr>
            <a:xfrm flipH="1" rot="5400000">
              <a:off x="4936108" y="5696253"/>
              <a:ext cx="1306407" cy="1017086"/>
            </a:xfrm>
            <a:custGeom>
              <a:rect b="b" l="l" r="r" t="t"/>
              <a:pathLst>
                <a:path extrusionOk="0" h="922527" w="1232459">
                  <a:moveTo>
                    <a:pt x="2424" y="0"/>
                  </a:moveTo>
                  <a:lnTo>
                    <a:pt x="309933" y="0"/>
                  </a:lnTo>
                  <a:cubicBezTo>
                    <a:pt x="463687" y="0"/>
                    <a:pt x="79301" y="307509"/>
                    <a:pt x="463687" y="307509"/>
                  </a:cubicBezTo>
                  <a:cubicBezTo>
                    <a:pt x="848073" y="307509"/>
                    <a:pt x="463687" y="0"/>
                    <a:pt x="617441" y="0"/>
                  </a:cubicBezTo>
                  <a:lnTo>
                    <a:pt x="924950" y="0"/>
                  </a:lnTo>
                  <a:lnTo>
                    <a:pt x="924950" y="307509"/>
                  </a:lnTo>
                  <a:cubicBezTo>
                    <a:pt x="924950" y="461264"/>
                    <a:pt x="1232459" y="76878"/>
                    <a:pt x="1232459" y="461264"/>
                  </a:cubicBezTo>
                  <a:cubicBezTo>
                    <a:pt x="1232459" y="845649"/>
                    <a:pt x="924950" y="461264"/>
                    <a:pt x="924950" y="615018"/>
                  </a:cubicBezTo>
                  <a:lnTo>
                    <a:pt x="924950" y="922527"/>
                  </a:lnTo>
                  <a:lnTo>
                    <a:pt x="617441" y="922527"/>
                  </a:lnTo>
                  <a:cubicBezTo>
                    <a:pt x="463687" y="922527"/>
                    <a:pt x="848073" y="615018"/>
                    <a:pt x="463687" y="615018"/>
                  </a:cubicBezTo>
                  <a:cubicBezTo>
                    <a:pt x="79301" y="615018"/>
                    <a:pt x="463687" y="922527"/>
                    <a:pt x="309933" y="922527"/>
                  </a:cubicBezTo>
                  <a:lnTo>
                    <a:pt x="2424" y="922527"/>
                  </a:lnTo>
                  <a:lnTo>
                    <a:pt x="2424" y="615018"/>
                  </a:lnTo>
                  <a:lnTo>
                    <a:pt x="0" y="598985"/>
                  </a:lnTo>
                  <a:lnTo>
                    <a:pt x="0" y="323542"/>
                  </a:lnTo>
                  <a:lnTo>
                    <a:pt x="2424" y="307509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40"/>
            <p:cNvSpPr/>
            <p:nvPr/>
          </p:nvSpPr>
          <p:spPr>
            <a:xfrm flipH="1" rot="10800000">
              <a:off x="4064567" y="5874487"/>
              <a:ext cx="1359208" cy="977265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40"/>
            <p:cNvSpPr/>
            <p:nvPr/>
          </p:nvSpPr>
          <p:spPr>
            <a:xfrm flipH="1" rot="10800000">
              <a:off x="8117044" y="5868241"/>
              <a:ext cx="1020931" cy="977265"/>
            </a:xfrm>
            <a:custGeom>
              <a:rect b="b" l="l" r="r" t="t"/>
              <a:pathLst>
                <a:path extrusionOk="0" h="571500" w="573557">
                  <a:moveTo>
                    <a:pt x="-68" y="-111"/>
                  </a:moveTo>
                  <a:lnTo>
                    <a:pt x="573489" y="-111"/>
                  </a:lnTo>
                  <a:lnTo>
                    <a:pt x="573489" y="190389"/>
                  </a:lnTo>
                  <a:cubicBezTo>
                    <a:pt x="573489" y="285639"/>
                    <a:pt x="382303" y="47514"/>
                    <a:pt x="382303" y="285639"/>
                  </a:cubicBezTo>
                  <a:cubicBezTo>
                    <a:pt x="382303" y="523764"/>
                    <a:pt x="573489" y="285639"/>
                    <a:pt x="573489" y="380889"/>
                  </a:cubicBezTo>
                  <a:lnTo>
                    <a:pt x="573489" y="571389"/>
                  </a:lnTo>
                  <a:lnTo>
                    <a:pt x="382303" y="571389"/>
                  </a:lnTo>
                  <a:cubicBezTo>
                    <a:pt x="286710" y="571389"/>
                    <a:pt x="525693" y="380889"/>
                    <a:pt x="286710" y="380889"/>
                  </a:cubicBezTo>
                  <a:cubicBezTo>
                    <a:pt x="47728" y="380889"/>
                    <a:pt x="286710" y="571389"/>
                    <a:pt x="191118" y="571389"/>
                  </a:cubicBezTo>
                  <a:lnTo>
                    <a:pt x="-68" y="571389"/>
                  </a:lnTo>
                  <a:lnTo>
                    <a:pt x="-68" y="380889"/>
                  </a:lnTo>
                  <a:cubicBezTo>
                    <a:pt x="-68" y="285639"/>
                    <a:pt x="191118" y="523764"/>
                    <a:pt x="191118" y="285639"/>
                  </a:cubicBezTo>
                  <a:cubicBezTo>
                    <a:pt x="191118" y="47514"/>
                    <a:pt x="-68" y="285639"/>
                    <a:pt x="-68" y="190389"/>
                  </a:cubicBezTo>
                  <a:lnTo>
                    <a:pt x="-68" y="-11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40"/>
            <p:cNvSpPr/>
            <p:nvPr/>
          </p:nvSpPr>
          <p:spPr>
            <a:xfrm flipH="1" rot="10800000">
              <a:off x="8797111" y="5868477"/>
              <a:ext cx="1695450" cy="977265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40"/>
            <p:cNvSpPr/>
            <p:nvPr/>
          </p:nvSpPr>
          <p:spPr>
            <a:xfrm rot="10800000">
              <a:off x="10153645" y="5872268"/>
              <a:ext cx="1020931" cy="977265"/>
            </a:xfrm>
            <a:custGeom>
              <a:rect b="b" l="l" r="r" t="t"/>
              <a:pathLst>
                <a:path extrusionOk="0" h="571500" w="573557">
                  <a:moveTo>
                    <a:pt x="-68" y="-111"/>
                  </a:moveTo>
                  <a:lnTo>
                    <a:pt x="573489" y="-111"/>
                  </a:lnTo>
                  <a:lnTo>
                    <a:pt x="573489" y="190389"/>
                  </a:lnTo>
                  <a:cubicBezTo>
                    <a:pt x="573489" y="285639"/>
                    <a:pt x="382303" y="47514"/>
                    <a:pt x="382303" y="285639"/>
                  </a:cubicBezTo>
                  <a:cubicBezTo>
                    <a:pt x="382303" y="523764"/>
                    <a:pt x="573489" y="285639"/>
                    <a:pt x="573489" y="380889"/>
                  </a:cubicBezTo>
                  <a:lnTo>
                    <a:pt x="573489" y="571389"/>
                  </a:lnTo>
                  <a:lnTo>
                    <a:pt x="382303" y="571389"/>
                  </a:lnTo>
                  <a:cubicBezTo>
                    <a:pt x="286710" y="571389"/>
                    <a:pt x="525693" y="380889"/>
                    <a:pt x="286710" y="380889"/>
                  </a:cubicBezTo>
                  <a:cubicBezTo>
                    <a:pt x="47728" y="380889"/>
                    <a:pt x="286710" y="571389"/>
                    <a:pt x="191118" y="571389"/>
                  </a:cubicBezTo>
                  <a:lnTo>
                    <a:pt x="-68" y="571389"/>
                  </a:lnTo>
                  <a:lnTo>
                    <a:pt x="-68" y="380889"/>
                  </a:lnTo>
                  <a:cubicBezTo>
                    <a:pt x="-68" y="285639"/>
                    <a:pt x="191118" y="523764"/>
                    <a:pt x="191118" y="285639"/>
                  </a:cubicBezTo>
                  <a:cubicBezTo>
                    <a:pt x="191118" y="47514"/>
                    <a:pt x="-68" y="285639"/>
                    <a:pt x="-68" y="190389"/>
                  </a:cubicBezTo>
                  <a:lnTo>
                    <a:pt x="-68" y="-11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40"/>
            <p:cNvSpPr/>
            <p:nvPr/>
          </p:nvSpPr>
          <p:spPr>
            <a:xfrm flipH="1" rot="5400000">
              <a:off x="7824230" y="4858969"/>
              <a:ext cx="1628775" cy="1061561"/>
            </a:xfrm>
            <a:custGeom>
              <a:rect b="b" l="l" r="r" t="t"/>
              <a:pathLst>
                <a:path extrusionOk="0" h="571500" w="952500">
                  <a:moveTo>
                    <a:pt x="190447" y="-273"/>
                  </a:moveTo>
                  <a:lnTo>
                    <a:pt x="380947" y="-273"/>
                  </a:lnTo>
                  <a:cubicBezTo>
                    <a:pt x="476197" y="-273"/>
                    <a:pt x="238072" y="190227"/>
                    <a:pt x="476197" y="190227"/>
                  </a:cubicBezTo>
                  <a:cubicBezTo>
                    <a:pt x="714322" y="190227"/>
                    <a:pt x="476197" y="-273"/>
                    <a:pt x="571447" y="-273"/>
                  </a:cubicBezTo>
                  <a:lnTo>
                    <a:pt x="761947" y="-273"/>
                  </a:lnTo>
                  <a:lnTo>
                    <a:pt x="761947" y="190227"/>
                  </a:lnTo>
                  <a:cubicBezTo>
                    <a:pt x="761947" y="285477"/>
                    <a:pt x="952447" y="47352"/>
                    <a:pt x="952447" y="285477"/>
                  </a:cubicBezTo>
                  <a:cubicBezTo>
                    <a:pt x="952447" y="523602"/>
                    <a:pt x="761947" y="285477"/>
                    <a:pt x="761947" y="380727"/>
                  </a:cubicBezTo>
                  <a:lnTo>
                    <a:pt x="761947" y="571227"/>
                  </a:lnTo>
                  <a:lnTo>
                    <a:pt x="571447" y="571227"/>
                  </a:lnTo>
                  <a:cubicBezTo>
                    <a:pt x="476197" y="571227"/>
                    <a:pt x="714322" y="380727"/>
                    <a:pt x="476197" y="380727"/>
                  </a:cubicBezTo>
                  <a:cubicBezTo>
                    <a:pt x="238072" y="380727"/>
                    <a:pt x="476197" y="571227"/>
                    <a:pt x="380947" y="571227"/>
                  </a:cubicBezTo>
                  <a:lnTo>
                    <a:pt x="190447" y="571227"/>
                  </a:lnTo>
                  <a:lnTo>
                    <a:pt x="190447" y="380727"/>
                  </a:lnTo>
                  <a:cubicBezTo>
                    <a:pt x="190447" y="285477"/>
                    <a:pt x="-54" y="523602"/>
                    <a:pt x="-54" y="285477"/>
                  </a:cubicBezTo>
                  <a:cubicBezTo>
                    <a:pt x="-54" y="47352"/>
                    <a:pt x="190447" y="285477"/>
                    <a:pt x="190447" y="190227"/>
                  </a:cubicBezTo>
                  <a:lnTo>
                    <a:pt x="190447" y="-273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p40"/>
            <p:cNvSpPr/>
            <p:nvPr/>
          </p:nvSpPr>
          <p:spPr>
            <a:xfrm rot="-5400000">
              <a:off x="9842845" y="4881113"/>
              <a:ext cx="1628775" cy="1017270"/>
            </a:xfrm>
            <a:custGeom>
              <a:rect b="b" l="l" r="r" t="t"/>
              <a:pathLst>
                <a:path extrusionOk="0" h="571500" w="952500">
                  <a:moveTo>
                    <a:pt x="190447" y="-273"/>
                  </a:moveTo>
                  <a:lnTo>
                    <a:pt x="380947" y="-273"/>
                  </a:lnTo>
                  <a:cubicBezTo>
                    <a:pt x="476197" y="-273"/>
                    <a:pt x="238072" y="190227"/>
                    <a:pt x="476197" y="190227"/>
                  </a:cubicBezTo>
                  <a:cubicBezTo>
                    <a:pt x="714322" y="190227"/>
                    <a:pt x="476197" y="-273"/>
                    <a:pt x="571447" y="-273"/>
                  </a:cubicBezTo>
                  <a:lnTo>
                    <a:pt x="761947" y="-273"/>
                  </a:lnTo>
                  <a:lnTo>
                    <a:pt x="761947" y="190227"/>
                  </a:lnTo>
                  <a:cubicBezTo>
                    <a:pt x="761947" y="285477"/>
                    <a:pt x="952447" y="47352"/>
                    <a:pt x="952447" y="285477"/>
                  </a:cubicBezTo>
                  <a:cubicBezTo>
                    <a:pt x="952447" y="523602"/>
                    <a:pt x="761947" y="285477"/>
                    <a:pt x="761947" y="380727"/>
                  </a:cubicBezTo>
                  <a:lnTo>
                    <a:pt x="761947" y="571227"/>
                  </a:lnTo>
                  <a:lnTo>
                    <a:pt x="571447" y="571227"/>
                  </a:lnTo>
                  <a:cubicBezTo>
                    <a:pt x="476197" y="571227"/>
                    <a:pt x="714322" y="380727"/>
                    <a:pt x="476197" y="380727"/>
                  </a:cubicBezTo>
                  <a:cubicBezTo>
                    <a:pt x="238072" y="380727"/>
                    <a:pt x="476197" y="571227"/>
                    <a:pt x="380947" y="571227"/>
                  </a:cubicBezTo>
                  <a:lnTo>
                    <a:pt x="190447" y="571227"/>
                  </a:lnTo>
                  <a:lnTo>
                    <a:pt x="190447" y="380727"/>
                  </a:lnTo>
                  <a:cubicBezTo>
                    <a:pt x="190447" y="285477"/>
                    <a:pt x="-54" y="523602"/>
                    <a:pt x="-54" y="285477"/>
                  </a:cubicBezTo>
                  <a:cubicBezTo>
                    <a:pt x="-54" y="47352"/>
                    <a:pt x="190447" y="285477"/>
                    <a:pt x="190447" y="190227"/>
                  </a:cubicBezTo>
                  <a:lnTo>
                    <a:pt x="190447" y="-273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Google Shape;505;p40"/>
            <p:cNvSpPr/>
            <p:nvPr/>
          </p:nvSpPr>
          <p:spPr>
            <a:xfrm flipH="1" rot="10800000">
              <a:off x="6764301" y="5868241"/>
              <a:ext cx="1695450" cy="977265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6" name="Google Shape;506;p40"/>
          <p:cNvGrpSpPr/>
          <p:nvPr/>
        </p:nvGrpSpPr>
        <p:grpSpPr>
          <a:xfrm>
            <a:off x="4879" y="20099"/>
            <a:ext cx="1530533" cy="1715668"/>
            <a:chOff x="6506" y="26799"/>
            <a:chExt cx="2040710" cy="2287558"/>
          </a:xfrm>
        </p:grpSpPr>
        <p:sp>
          <p:nvSpPr>
            <p:cNvPr id="507" name="Google Shape;507;p40"/>
            <p:cNvSpPr/>
            <p:nvPr/>
          </p:nvSpPr>
          <p:spPr>
            <a:xfrm>
              <a:off x="1026285" y="26799"/>
              <a:ext cx="1020931" cy="977265"/>
            </a:xfrm>
            <a:custGeom>
              <a:rect b="b" l="l" r="r" t="t"/>
              <a:pathLst>
                <a:path extrusionOk="0" h="571500" w="573557">
                  <a:moveTo>
                    <a:pt x="-68" y="-111"/>
                  </a:moveTo>
                  <a:lnTo>
                    <a:pt x="573489" y="-111"/>
                  </a:lnTo>
                  <a:lnTo>
                    <a:pt x="573489" y="190389"/>
                  </a:lnTo>
                  <a:cubicBezTo>
                    <a:pt x="573489" y="285639"/>
                    <a:pt x="382303" y="47514"/>
                    <a:pt x="382303" y="285639"/>
                  </a:cubicBezTo>
                  <a:cubicBezTo>
                    <a:pt x="382303" y="523764"/>
                    <a:pt x="573489" y="285639"/>
                    <a:pt x="573489" y="380889"/>
                  </a:cubicBezTo>
                  <a:lnTo>
                    <a:pt x="573489" y="571389"/>
                  </a:lnTo>
                  <a:lnTo>
                    <a:pt x="382303" y="571389"/>
                  </a:lnTo>
                  <a:cubicBezTo>
                    <a:pt x="286710" y="571389"/>
                    <a:pt x="525693" y="380889"/>
                    <a:pt x="286710" y="380889"/>
                  </a:cubicBezTo>
                  <a:cubicBezTo>
                    <a:pt x="47728" y="380889"/>
                    <a:pt x="286710" y="571389"/>
                    <a:pt x="191118" y="571389"/>
                  </a:cubicBezTo>
                  <a:lnTo>
                    <a:pt x="-68" y="571389"/>
                  </a:lnTo>
                  <a:lnTo>
                    <a:pt x="-68" y="380889"/>
                  </a:lnTo>
                  <a:cubicBezTo>
                    <a:pt x="-68" y="285639"/>
                    <a:pt x="191118" y="523764"/>
                    <a:pt x="191118" y="285639"/>
                  </a:cubicBezTo>
                  <a:cubicBezTo>
                    <a:pt x="191118" y="47514"/>
                    <a:pt x="-68" y="285639"/>
                    <a:pt x="-68" y="190389"/>
                  </a:cubicBezTo>
                  <a:lnTo>
                    <a:pt x="-68" y="-11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Google Shape;508;p40"/>
            <p:cNvSpPr/>
            <p:nvPr/>
          </p:nvSpPr>
          <p:spPr>
            <a:xfrm>
              <a:off x="6506" y="26799"/>
              <a:ext cx="1359021" cy="1305576"/>
            </a:xfrm>
            <a:custGeom>
              <a:rect b="b" l="l" r="r" t="t"/>
              <a:pathLst>
                <a:path extrusionOk="0" h="763495" w="763495">
                  <a:moveTo>
                    <a:pt x="-68" y="-111"/>
                  </a:moveTo>
                  <a:lnTo>
                    <a:pt x="572556" y="-111"/>
                  </a:lnTo>
                  <a:lnTo>
                    <a:pt x="572556" y="190761"/>
                  </a:lnTo>
                  <a:cubicBezTo>
                    <a:pt x="572556" y="286201"/>
                    <a:pt x="763427" y="47609"/>
                    <a:pt x="763427" y="286201"/>
                  </a:cubicBezTo>
                  <a:cubicBezTo>
                    <a:pt x="763427" y="524793"/>
                    <a:pt x="572556" y="286201"/>
                    <a:pt x="572556" y="381642"/>
                  </a:cubicBezTo>
                  <a:lnTo>
                    <a:pt x="572556" y="572513"/>
                  </a:lnTo>
                  <a:lnTo>
                    <a:pt x="381684" y="572513"/>
                  </a:lnTo>
                  <a:cubicBezTo>
                    <a:pt x="286244" y="572513"/>
                    <a:pt x="524836" y="763385"/>
                    <a:pt x="286244" y="763385"/>
                  </a:cubicBezTo>
                  <a:cubicBezTo>
                    <a:pt x="47652" y="763385"/>
                    <a:pt x="286244" y="572513"/>
                    <a:pt x="190803" y="572513"/>
                  </a:cubicBezTo>
                  <a:lnTo>
                    <a:pt x="-68" y="572513"/>
                  </a:lnTo>
                  <a:lnTo>
                    <a:pt x="-68" y="-11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40"/>
            <p:cNvSpPr/>
            <p:nvPr/>
          </p:nvSpPr>
          <p:spPr>
            <a:xfrm flipH="1" rot="-5400000">
              <a:off x="-137735" y="1152844"/>
              <a:ext cx="1305756" cy="1017270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10" name="Google Shape;51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2075" y="1526138"/>
            <a:ext cx="3136824" cy="2091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41"/>
          <p:cNvSpPr txBox="1"/>
          <p:nvPr>
            <p:ph idx="4294967295" type="title"/>
          </p:nvPr>
        </p:nvSpPr>
        <p:spPr>
          <a:xfrm>
            <a:off x="800475" y="1264556"/>
            <a:ext cx="3991800" cy="15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300"/>
              <a:t>Alexa Mall</a:t>
            </a:r>
            <a:endParaRPr sz="4300"/>
          </a:p>
        </p:txBody>
      </p:sp>
      <p:sp>
        <p:nvSpPr>
          <p:cNvPr id="516" name="Google Shape;516;p41"/>
          <p:cNvSpPr txBox="1"/>
          <p:nvPr>
            <p:ph idx="4294967295" type="body"/>
          </p:nvPr>
        </p:nvSpPr>
        <p:spPr>
          <a:xfrm>
            <a:off x="800475" y="2767894"/>
            <a:ext cx="3991800" cy="10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Head to Alexa Mall to a bookstore inside the mall.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517" name="Google Shape;517;p41"/>
          <p:cNvGrpSpPr/>
          <p:nvPr/>
        </p:nvGrpSpPr>
        <p:grpSpPr>
          <a:xfrm>
            <a:off x="3048425" y="502046"/>
            <a:ext cx="6095575" cy="4641454"/>
            <a:chOff x="4064567" y="669394"/>
            <a:chExt cx="8127433" cy="6188605"/>
          </a:xfrm>
        </p:grpSpPr>
        <p:sp>
          <p:nvSpPr>
            <p:cNvPr id="518" name="Google Shape;518;p41"/>
            <p:cNvSpPr/>
            <p:nvPr/>
          </p:nvSpPr>
          <p:spPr>
            <a:xfrm flipH="1" rot="5400000">
              <a:off x="10861670" y="3902957"/>
              <a:ext cx="1628775" cy="1017270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p41"/>
            <p:cNvSpPr/>
            <p:nvPr/>
          </p:nvSpPr>
          <p:spPr>
            <a:xfrm flipH="1">
              <a:off x="10833214" y="1969044"/>
              <a:ext cx="1358786" cy="977879"/>
            </a:xfrm>
            <a:custGeom>
              <a:rect b="b" l="l" r="r" t="t"/>
              <a:pathLst>
                <a:path extrusionOk="0" h="922527" w="1232459">
                  <a:moveTo>
                    <a:pt x="2424" y="0"/>
                  </a:moveTo>
                  <a:lnTo>
                    <a:pt x="309933" y="0"/>
                  </a:lnTo>
                  <a:cubicBezTo>
                    <a:pt x="463687" y="0"/>
                    <a:pt x="79301" y="307509"/>
                    <a:pt x="463687" y="307509"/>
                  </a:cubicBezTo>
                  <a:cubicBezTo>
                    <a:pt x="848073" y="307509"/>
                    <a:pt x="463687" y="0"/>
                    <a:pt x="617441" y="0"/>
                  </a:cubicBezTo>
                  <a:lnTo>
                    <a:pt x="924950" y="0"/>
                  </a:lnTo>
                  <a:lnTo>
                    <a:pt x="924950" y="307509"/>
                  </a:lnTo>
                  <a:cubicBezTo>
                    <a:pt x="924950" y="461264"/>
                    <a:pt x="1232459" y="76878"/>
                    <a:pt x="1232459" y="461264"/>
                  </a:cubicBezTo>
                  <a:cubicBezTo>
                    <a:pt x="1232459" y="845649"/>
                    <a:pt x="924950" y="461264"/>
                    <a:pt x="924950" y="615018"/>
                  </a:cubicBezTo>
                  <a:lnTo>
                    <a:pt x="924950" y="922527"/>
                  </a:lnTo>
                  <a:lnTo>
                    <a:pt x="617441" y="922527"/>
                  </a:lnTo>
                  <a:cubicBezTo>
                    <a:pt x="463687" y="922527"/>
                    <a:pt x="848073" y="615018"/>
                    <a:pt x="463687" y="615018"/>
                  </a:cubicBezTo>
                  <a:cubicBezTo>
                    <a:pt x="79301" y="615018"/>
                    <a:pt x="463687" y="922527"/>
                    <a:pt x="309933" y="922527"/>
                  </a:cubicBezTo>
                  <a:lnTo>
                    <a:pt x="2424" y="922527"/>
                  </a:lnTo>
                  <a:lnTo>
                    <a:pt x="2424" y="615018"/>
                  </a:lnTo>
                  <a:lnTo>
                    <a:pt x="0" y="598985"/>
                  </a:lnTo>
                  <a:lnTo>
                    <a:pt x="0" y="323542"/>
                  </a:lnTo>
                  <a:lnTo>
                    <a:pt x="2424" y="307509"/>
                  </a:ln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" name="Google Shape;520;p41"/>
            <p:cNvSpPr/>
            <p:nvPr/>
          </p:nvSpPr>
          <p:spPr>
            <a:xfrm flipH="1" rot="5400000">
              <a:off x="10860511" y="975147"/>
              <a:ext cx="1628775" cy="1017270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" name="Google Shape;521;p41"/>
            <p:cNvSpPr/>
            <p:nvPr/>
          </p:nvSpPr>
          <p:spPr>
            <a:xfrm flipH="1" rot="5400000">
              <a:off x="11022020" y="2759575"/>
              <a:ext cx="1305756" cy="1017270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41"/>
            <p:cNvSpPr/>
            <p:nvPr/>
          </p:nvSpPr>
          <p:spPr>
            <a:xfrm flipH="1">
              <a:off x="10826706" y="4893863"/>
              <a:ext cx="1358786" cy="977879"/>
            </a:xfrm>
            <a:custGeom>
              <a:rect b="b" l="l" r="r" t="t"/>
              <a:pathLst>
                <a:path extrusionOk="0" h="922527" w="1232459">
                  <a:moveTo>
                    <a:pt x="2424" y="0"/>
                  </a:moveTo>
                  <a:lnTo>
                    <a:pt x="309933" y="0"/>
                  </a:lnTo>
                  <a:cubicBezTo>
                    <a:pt x="463687" y="0"/>
                    <a:pt x="79301" y="307509"/>
                    <a:pt x="463687" y="307509"/>
                  </a:cubicBezTo>
                  <a:cubicBezTo>
                    <a:pt x="848073" y="307509"/>
                    <a:pt x="463687" y="0"/>
                    <a:pt x="617441" y="0"/>
                  </a:cubicBezTo>
                  <a:lnTo>
                    <a:pt x="924950" y="0"/>
                  </a:lnTo>
                  <a:lnTo>
                    <a:pt x="924950" y="307509"/>
                  </a:lnTo>
                  <a:cubicBezTo>
                    <a:pt x="924950" y="461264"/>
                    <a:pt x="1232459" y="76878"/>
                    <a:pt x="1232459" y="461264"/>
                  </a:cubicBezTo>
                  <a:cubicBezTo>
                    <a:pt x="1232459" y="845649"/>
                    <a:pt x="924950" y="461264"/>
                    <a:pt x="924950" y="615018"/>
                  </a:cubicBezTo>
                  <a:lnTo>
                    <a:pt x="924950" y="922527"/>
                  </a:lnTo>
                  <a:lnTo>
                    <a:pt x="617441" y="922527"/>
                  </a:lnTo>
                  <a:cubicBezTo>
                    <a:pt x="463687" y="922527"/>
                    <a:pt x="848073" y="615018"/>
                    <a:pt x="463687" y="615018"/>
                  </a:cubicBezTo>
                  <a:cubicBezTo>
                    <a:pt x="79301" y="615018"/>
                    <a:pt x="463687" y="922527"/>
                    <a:pt x="309933" y="922527"/>
                  </a:cubicBezTo>
                  <a:lnTo>
                    <a:pt x="2424" y="922527"/>
                  </a:lnTo>
                  <a:lnTo>
                    <a:pt x="2424" y="615018"/>
                  </a:lnTo>
                  <a:lnTo>
                    <a:pt x="0" y="598985"/>
                  </a:lnTo>
                  <a:lnTo>
                    <a:pt x="0" y="323542"/>
                  </a:lnTo>
                  <a:lnTo>
                    <a:pt x="2424" y="307509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41"/>
            <p:cNvSpPr/>
            <p:nvPr/>
          </p:nvSpPr>
          <p:spPr>
            <a:xfrm rot="10800000">
              <a:off x="10826472" y="5541227"/>
              <a:ext cx="1359021" cy="1305576"/>
            </a:xfrm>
            <a:custGeom>
              <a:rect b="b" l="l" r="r" t="t"/>
              <a:pathLst>
                <a:path extrusionOk="0" h="763495" w="763495">
                  <a:moveTo>
                    <a:pt x="-68" y="-111"/>
                  </a:moveTo>
                  <a:lnTo>
                    <a:pt x="572556" y="-111"/>
                  </a:lnTo>
                  <a:lnTo>
                    <a:pt x="572556" y="190761"/>
                  </a:lnTo>
                  <a:cubicBezTo>
                    <a:pt x="572556" y="286201"/>
                    <a:pt x="763427" y="47609"/>
                    <a:pt x="763427" y="286201"/>
                  </a:cubicBezTo>
                  <a:cubicBezTo>
                    <a:pt x="763427" y="524793"/>
                    <a:pt x="572556" y="286201"/>
                    <a:pt x="572556" y="381642"/>
                  </a:cubicBezTo>
                  <a:lnTo>
                    <a:pt x="572556" y="572513"/>
                  </a:lnTo>
                  <a:lnTo>
                    <a:pt x="381684" y="572513"/>
                  </a:lnTo>
                  <a:cubicBezTo>
                    <a:pt x="286244" y="572513"/>
                    <a:pt x="524836" y="763385"/>
                    <a:pt x="286244" y="763385"/>
                  </a:cubicBezTo>
                  <a:cubicBezTo>
                    <a:pt x="47652" y="763385"/>
                    <a:pt x="286244" y="572513"/>
                    <a:pt x="190803" y="572513"/>
                  </a:cubicBezTo>
                  <a:lnTo>
                    <a:pt x="-68" y="572513"/>
                  </a:lnTo>
                  <a:lnTo>
                    <a:pt x="-68" y="-11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41"/>
            <p:cNvSpPr/>
            <p:nvPr/>
          </p:nvSpPr>
          <p:spPr>
            <a:xfrm rot="10800000">
              <a:off x="5755717" y="5874487"/>
              <a:ext cx="1359208" cy="977265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41"/>
            <p:cNvSpPr/>
            <p:nvPr/>
          </p:nvSpPr>
          <p:spPr>
            <a:xfrm flipH="1" rot="5400000">
              <a:off x="4936108" y="5696253"/>
              <a:ext cx="1306407" cy="1017086"/>
            </a:xfrm>
            <a:custGeom>
              <a:rect b="b" l="l" r="r" t="t"/>
              <a:pathLst>
                <a:path extrusionOk="0" h="922527" w="1232459">
                  <a:moveTo>
                    <a:pt x="2424" y="0"/>
                  </a:moveTo>
                  <a:lnTo>
                    <a:pt x="309933" y="0"/>
                  </a:lnTo>
                  <a:cubicBezTo>
                    <a:pt x="463687" y="0"/>
                    <a:pt x="79301" y="307509"/>
                    <a:pt x="463687" y="307509"/>
                  </a:cubicBezTo>
                  <a:cubicBezTo>
                    <a:pt x="848073" y="307509"/>
                    <a:pt x="463687" y="0"/>
                    <a:pt x="617441" y="0"/>
                  </a:cubicBezTo>
                  <a:lnTo>
                    <a:pt x="924950" y="0"/>
                  </a:lnTo>
                  <a:lnTo>
                    <a:pt x="924950" y="307509"/>
                  </a:lnTo>
                  <a:cubicBezTo>
                    <a:pt x="924950" y="461264"/>
                    <a:pt x="1232459" y="76878"/>
                    <a:pt x="1232459" y="461264"/>
                  </a:cubicBezTo>
                  <a:cubicBezTo>
                    <a:pt x="1232459" y="845649"/>
                    <a:pt x="924950" y="461264"/>
                    <a:pt x="924950" y="615018"/>
                  </a:cubicBezTo>
                  <a:lnTo>
                    <a:pt x="924950" y="922527"/>
                  </a:lnTo>
                  <a:lnTo>
                    <a:pt x="617441" y="922527"/>
                  </a:lnTo>
                  <a:cubicBezTo>
                    <a:pt x="463687" y="922527"/>
                    <a:pt x="848073" y="615018"/>
                    <a:pt x="463687" y="615018"/>
                  </a:cubicBezTo>
                  <a:cubicBezTo>
                    <a:pt x="79301" y="615018"/>
                    <a:pt x="463687" y="922527"/>
                    <a:pt x="309933" y="922527"/>
                  </a:cubicBezTo>
                  <a:lnTo>
                    <a:pt x="2424" y="922527"/>
                  </a:lnTo>
                  <a:lnTo>
                    <a:pt x="2424" y="615018"/>
                  </a:lnTo>
                  <a:lnTo>
                    <a:pt x="0" y="598985"/>
                  </a:lnTo>
                  <a:lnTo>
                    <a:pt x="0" y="323542"/>
                  </a:lnTo>
                  <a:lnTo>
                    <a:pt x="2424" y="307509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41"/>
            <p:cNvSpPr/>
            <p:nvPr/>
          </p:nvSpPr>
          <p:spPr>
            <a:xfrm flipH="1" rot="10800000">
              <a:off x="4064567" y="5874487"/>
              <a:ext cx="1359208" cy="977265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41"/>
            <p:cNvSpPr/>
            <p:nvPr/>
          </p:nvSpPr>
          <p:spPr>
            <a:xfrm flipH="1" rot="10800000">
              <a:off x="8117044" y="5868241"/>
              <a:ext cx="1020931" cy="977265"/>
            </a:xfrm>
            <a:custGeom>
              <a:rect b="b" l="l" r="r" t="t"/>
              <a:pathLst>
                <a:path extrusionOk="0" h="571500" w="573557">
                  <a:moveTo>
                    <a:pt x="-68" y="-111"/>
                  </a:moveTo>
                  <a:lnTo>
                    <a:pt x="573489" y="-111"/>
                  </a:lnTo>
                  <a:lnTo>
                    <a:pt x="573489" y="190389"/>
                  </a:lnTo>
                  <a:cubicBezTo>
                    <a:pt x="573489" y="285639"/>
                    <a:pt x="382303" y="47514"/>
                    <a:pt x="382303" y="285639"/>
                  </a:cubicBezTo>
                  <a:cubicBezTo>
                    <a:pt x="382303" y="523764"/>
                    <a:pt x="573489" y="285639"/>
                    <a:pt x="573489" y="380889"/>
                  </a:cubicBezTo>
                  <a:lnTo>
                    <a:pt x="573489" y="571389"/>
                  </a:lnTo>
                  <a:lnTo>
                    <a:pt x="382303" y="571389"/>
                  </a:lnTo>
                  <a:cubicBezTo>
                    <a:pt x="286710" y="571389"/>
                    <a:pt x="525693" y="380889"/>
                    <a:pt x="286710" y="380889"/>
                  </a:cubicBezTo>
                  <a:cubicBezTo>
                    <a:pt x="47728" y="380889"/>
                    <a:pt x="286710" y="571389"/>
                    <a:pt x="191118" y="571389"/>
                  </a:cubicBezTo>
                  <a:lnTo>
                    <a:pt x="-68" y="571389"/>
                  </a:lnTo>
                  <a:lnTo>
                    <a:pt x="-68" y="380889"/>
                  </a:lnTo>
                  <a:cubicBezTo>
                    <a:pt x="-68" y="285639"/>
                    <a:pt x="191118" y="523764"/>
                    <a:pt x="191118" y="285639"/>
                  </a:cubicBezTo>
                  <a:cubicBezTo>
                    <a:pt x="191118" y="47514"/>
                    <a:pt x="-68" y="285639"/>
                    <a:pt x="-68" y="190389"/>
                  </a:cubicBezTo>
                  <a:lnTo>
                    <a:pt x="-68" y="-11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41"/>
            <p:cNvSpPr/>
            <p:nvPr/>
          </p:nvSpPr>
          <p:spPr>
            <a:xfrm flipH="1" rot="10800000">
              <a:off x="8797111" y="5868477"/>
              <a:ext cx="1695450" cy="977265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41"/>
            <p:cNvSpPr/>
            <p:nvPr/>
          </p:nvSpPr>
          <p:spPr>
            <a:xfrm rot="10800000">
              <a:off x="10153645" y="5872268"/>
              <a:ext cx="1020931" cy="977265"/>
            </a:xfrm>
            <a:custGeom>
              <a:rect b="b" l="l" r="r" t="t"/>
              <a:pathLst>
                <a:path extrusionOk="0" h="571500" w="573557">
                  <a:moveTo>
                    <a:pt x="-68" y="-111"/>
                  </a:moveTo>
                  <a:lnTo>
                    <a:pt x="573489" y="-111"/>
                  </a:lnTo>
                  <a:lnTo>
                    <a:pt x="573489" y="190389"/>
                  </a:lnTo>
                  <a:cubicBezTo>
                    <a:pt x="573489" y="285639"/>
                    <a:pt x="382303" y="47514"/>
                    <a:pt x="382303" y="285639"/>
                  </a:cubicBezTo>
                  <a:cubicBezTo>
                    <a:pt x="382303" y="523764"/>
                    <a:pt x="573489" y="285639"/>
                    <a:pt x="573489" y="380889"/>
                  </a:cubicBezTo>
                  <a:lnTo>
                    <a:pt x="573489" y="571389"/>
                  </a:lnTo>
                  <a:lnTo>
                    <a:pt x="382303" y="571389"/>
                  </a:lnTo>
                  <a:cubicBezTo>
                    <a:pt x="286710" y="571389"/>
                    <a:pt x="525693" y="380889"/>
                    <a:pt x="286710" y="380889"/>
                  </a:cubicBezTo>
                  <a:cubicBezTo>
                    <a:pt x="47728" y="380889"/>
                    <a:pt x="286710" y="571389"/>
                    <a:pt x="191118" y="571389"/>
                  </a:cubicBezTo>
                  <a:lnTo>
                    <a:pt x="-68" y="571389"/>
                  </a:lnTo>
                  <a:lnTo>
                    <a:pt x="-68" y="380889"/>
                  </a:lnTo>
                  <a:cubicBezTo>
                    <a:pt x="-68" y="285639"/>
                    <a:pt x="191118" y="523764"/>
                    <a:pt x="191118" y="285639"/>
                  </a:cubicBezTo>
                  <a:cubicBezTo>
                    <a:pt x="191118" y="47514"/>
                    <a:pt x="-68" y="285639"/>
                    <a:pt x="-68" y="190389"/>
                  </a:cubicBezTo>
                  <a:lnTo>
                    <a:pt x="-68" y="-11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41"/>
            <p:cNvSpPr/>
            <p:nvPr/>
          </p:nvSpPr>
          <p:spPr>
            <a:xfrm flipH="1" rot="5400000">
              <a:off x="7824230" y="4858969"/>
              <a:ext cx="1628775" cy="1061561"/>
            </a:xfrm>
            <a:custGeom>
              <a:rect b="b" l="l" r="r" t="t"/>
              <a:pathLst>
                <a:path extrusionOk="0" h="571500" w="952500">
                  <a:moveTo>
                    <a:pt x="190447" y="-273"/>
                  </a:moveTo>
                  <a:lnTo>
                    <a:pt x="380947" y="-273"/>
                  </a:lnTo>
                  <a:cubicBezTo>
                    <a:pt x="476197" y="-273"/>
                    <a:pt x="238072" y="190227"/>
                    <a:pt x="476197" y="190227"/>
                  </a:cubicBezTo>
                  <a:cubicBezTo>
                    <a:pt x="714322" y="190227"/>
                    <a:pt x="476197" y="-273"/>
                    <a:pt x="571447" y="-273"/>
                  </a:cubicBezTo>
                  <a:lnTo>
                    <a:pt x="761947" y="-273"/>
                  </a:lnTo>
                  <a:lnTo>
                    <a:pt x="761947" y="190227"/>
                  </a:lnTo>
                  <a:cubicBezTo>
                    <a:pt x="761947" y="285477"/>
                    <a:pt x="952447" y="47352"/>
                    <a:pt x="952447" y="285477"/>
                  </a:cubicBezTo>
                  <a:cubicBezTo>
                    <a:pt x="952447" y="523602"/>
                    <a:pt x="761947" y="285477"/>
                    <a:pt x="761947" y="380727"/>
                  </a:cubicBezTo>
                  <a:lnTo>
                    <a:pt x="761947" y="571227"/>
                  </a:lnTo>
                  <a:lnTo>
                    <a:pt x="571447" y="571227"/>
                  </a:lnTo>
                  <a:cubicBezTo>
                    <a:pt x="476197" y="571227"/>
                    <a:pt x="714322" y="380727"/>
                    <a:pt x="476197" y="380727"/>
                  </a:cubicBezTo>
                  <a:cubicBezTo>
                    <a:pt x="238072" y="380727"/>
                    <a:pt x="476197" y="571227"/>
                    <a:pt x="380947" y="571227"/>
                  </a:cubicBezTo>
                  <a:lnTo>
                    <a:pt x="190447" y="571227"/>
                  </a:lnTo>
                  <a:lnTo>
                    <a:pt x="190447" y="380727"/>
                  </a:lnTo>
                  <a:cubicBezTo>
                    <a:pt x="190447" y="285477"/>
                    <a:pt x="-54" y="523602"/>
                    <a:pt x="-54" y="285477"/>
                  </a:cubicBezTo>
                  <a:cubicBezTo>
                    <a:pt x="-54" y="47352"/>
                    <a:pt x="190447" y="285477"/>
                    <a:pt x="190447" y="190227"/>
                  </a:cubicBezTo>
                  <a:lnTo>
                    <a:pt x="190447" y="-273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41"/>
            <p:cNvSpPr/>
            <p:nvPr/>
          </p:nvSpPr>
          <p:spPr>
            <a:xfrm rot="-5400000">
              <a:off x="9842845" y="4881113"/>
              <a:ext cx="1628775" cy="1017270"/>
            </a:xfrm>
            <a:custGeom>
              <a:rect b="b" l="l" r="r" t="t"/>
              <a:pathLst>
                <a:path extrusionOk="0" h="571500" w="952500">
                  <a:moveTo>
                    <a:pt x="190447" y="-273"/>
                  </a:moveTo>
                  <a:lnTo>
                    <a:pt x="380947" y="-273"/>
                  </a:lnTo>
                  <a:cubicBezTo>
                    <a:pt x="476197" y="-273"/>
                    <a:pt x="238072" y="190227"/>
                    <a:pt x="476197" y="190227"/>
                  </a:cubicBezTo>
                  <a:cubicBezTo>
                    <a:pt x="714322" y="190227"/>
                    <a:pt x="476197" y="-273"/>
                    <a:pt x="571447" y="-273"/>
                  </a:cubicBezTo>
                  <a:lnTo>
                    <a:pt x="761947" y="-273"/>
                  </a:lnTo>
                  <a:lnTo>
                    <a:pt x="761947" y="190227"/>
                  </a:lnTo>
                  <a:cubicBezTo>
                    <a:pt x="761947" y="285477"/>
                    <a:pt x="952447" y="47352"/>
                    <a:pt x="952447" y="285477"/>
                  </a:cubicBezTo>
                  <a:cubicBezTo>
                    <a:pt x="952447" y="523602"/>
                    <a:pt x="761947" y="285477"/>
                    <a:pt x="761947" y="380727"/>
                  </a:cubicBezTo>
                  <a:lnTo>
                    <a:pt x="761947" y="571227"/>
                  </a:lnTo>
                  <a:lnTo>
                    <a:pt x="571447" y="571227"/>
                  </a:lnTo>
                  <a:cubicBezTo>
                    <a:pt x="476197" y="571227"/>
                    <a:pt x="714322" y="380727"/>
                    <a:pt x="476197" y="380727"/>
                  </a:cubicBezTo>
                  <a:cubicBezTo>
                    <a:pt x="238072" y="380727"/>
                    <a:pt x="476197" y="571227"/>
                    <a:pt x="380947" y="571227"/>
                  </a:cubicBezTo>
                  <a:lnTo>
                    <a:pt x="190447" y="571227"/>
                  </a:lnTo>
                  <a:lnTo>
                    <a:pt x="190447" y="380727"/>
                  </a:lnTo>
                  <a:cubicBezTo>
                    <a:pt x="190447" y="285477"/>
                    <a:pt x="-54" y="523602"/>
                    <a:pt x="-54" y="285477"/>
                  </a:cubicBezTo>
                  <a:cubicBezTo>
                    <a:pt x="-54" y="47352"/>
                    <a:pt x="190447" y="285477"/>
                    <a:pt x="190447" y="190227"/>
                  </a:cubicBezTo>
                  <a:lnTo>
                    <a:pt x="190447" y="-273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41"/>
            <p:cNvSpPr/>
            <p:nvPr/>
          </p:nvSpPr>
          <p:spPr>
            <a:xfrm flipH="1" rot="10800000">
              <a:off x="6764301" y="5868241"/>
              <a:ext cx="1695450" cy="977265"/>
            </a:xfrm>
            <a:custGeom>
              <a:rect b="b" l="l" r="r" t="t"/>
              <a:pathLst>
                <a:path extrusionOk="0" h="571500" w="952500">
                  <a:moveTo>
                    <a:pt x="190432" y="-111"/>
                  </a:moveTo>
                  <a:lnTo>
                    <a:pt x="761932" y="-111"/>
                  </a:lnTo>
                  <a:lnTo>
                    <a:pt x="761932" y="190389"/>
                  </a:lnTo>
                  <a:cubicBezTo>
                    <a:pt x="761932" y="285639"/>
                    <a:pt x="952432" y="47514"/>
                    <a:pt x="952432" y="285639"/>
                  </a:cubicBezTo>
                  <a:cubicBezTo>
                    <a:pt x="952432" y="523764"/>
                    <a:pt x="761932" y="285639"/>
                    <a:pt x="761932" y="380889"/>
                  </a:cubicBezTo>
                  <a:lnTo>
                    <a:pt x="761932" y="571389"/>
                  </a:lnTo>
                  <a:lnTo>
                    <a:pt x="571432" y="571389"/>
                  </a:lnTo>
                  <a:cubicBezTo>
                    <a:pt x="476182" y="571389"/>
                    <a:pt x="714307" y="380889"/>
                    <a:pt x="476182" y="380889"/>
                  </a:cubicBezTo>
                  <a:cubicBezTo>
                    <a:pt x="238057" y="380889"/>
                    <a:pt x="476182" y="571389"/>
                    <a:pt x="380932" y="571389"/>
                  </a:cubicBezTo>
                  <a:lnTo>
                    <a:pt x="190432" y="571389"/>
                  </a:lnTo>
                  <a:lnTo>
                    <a:pt x="190432" y="380889"/>
                  </a:lnTo>
                  <a:cubicBezTo>
                    <a:pt x="190432" y="285639"/>
                    <a:pt x="-68" y="523764"/>
                    <a:pt x="-68" y="285639"/>
                  </a:cubicBezTo>
                  <a:cubicBezTo>
                    <a:pt x="-68" y="47514"/>
                    <a:pt x="190432" y="285639"/>
                    <a:pt x="190432" y="190389"/>
                  </a:cubicBezTo>
                  <a:lnTo>
                    <a:pt x="190432" y="-11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3" name="Google Shape;533;p41"/>
          <p:cNvGrpSpPr/>
          <p:nvPr/>
        </p:nvGrpSpPr>
        <p:grpSpPr>
          <a:xfrm>
            <a:off x="4879" y="20099"/>
            <a:ext cx="1530533" cy="1715668"/>
            <a:chOff x="6506" y="26799"/>
            <a:chExt cx="2040710" cy="2287558"/>
          </a:xfrm>
        </p:grpSpPr>
        <p:sp>
          <p:nvSpPr>
            <p:cNvPr id="534" name="Google Shape;534;p41"/>
            <p:cNvSpPr/>
            <p:nvPr/>
          </p:nvSpPr>
          <p:spPr>
            <a:xfrm>
              <a:off x="1026285" y="26799"/>
              <a:ext cx="1020931" cy="977265"/>
            </a:xfrm>
            <a:custGeom>
              <a:rect b="b" l="l" r="r" t="t"/>
              <a:pathLst>
                <a:path extrusionOk="0" h="571500" w="573557">
                  <a:moveTo>
                    <a:pt x="-68" y="-111"/>
                  </a:moveTo>
                  <a:lnTo>
                    <a:pt x="573489" y="-111"/>
                  </a:lnTo>
                  <a:lnTo>
                    <a:pt x="573489" y="190389"/>
                  </a:lnTo>
                  <a:cubicBezTo>
                    <a:pt x="573489" y="285639"/>
                    <a:pt x="382303" y="47514"/>
                    <a:pt x="382303" y="285639"/>
                  </a:cubicBezTo>
                  <a:cubicBezTo>
                    <a:pt x="382303" y="523764"/>
                    <a:pt x="573489" y="285639"/>
                    <a:pt x="573489" y="380889"/>
                  </a:cubicBezTo>
                  <a:lnTo>
                    <a:pt x="573489" y="571389"/>
                  </a:lnTo>
                  <a:lnTo>
                    <a:pt x="382303" y="571389"/>
                  </a:lnTo>
                  <a:cubicBezTo>
                    <a:pt x="286710" y="571389"/>
                    <a:pt x="525693" y="380889"/>
                    <a:pt x="286710" y="380889"/>
                  </a:cubicBezTo>
                  <a:cubicBezTo>
                    <a:pt x="47728" y="380889"/>
                    <a:pt x="286710" y="571389"/>
                    <a:pt x="191118" y="571389"/>
                  </a:cubicBezTo>
                  <a:lnTo>
                    <a:pt x="-68" y="571389"/>
                  </a:lnTo>
                  <a:lnTo>
                    <a:pt x="-68" y="380889"/>
                  </a:lnTo>
                  <a:cubicBezTo>
                    <a:pt x="-68" y="285639"/>
                    <a:pt x="191118" y="523764"/>
                    <a:pt x="191118" y="285639"/>
                  </a:cubicBezTo>
                  <a:cubicBezTo>
                    <a:pt x="191118" y="47514"/>
                    <a:pt x="-68" y="285639"/>
                    <a:pt x="-68" y="190389"/>
                  </a:cubicBezTo>
                  <a:lnTo>
                    <a:pt x="-68" y="-11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41"/>
            <p:cNvSpPr/>
            <p:nvPr/>
          </p:nvSpPr>
          <p:spPr>
            <a:xfrm>
              <a:off x="6506" y="26799"/>
              <a:ext cx="1359021" cy="1305576"/>
            </a:xfrm>
            <a:custGeom>
              <a:rect b="b" l="l" r="r" t="t"/>
              <a:pathLst>
                <a:path extrusionOk="0" h="763495" w="763495">
                  <a:moveTo>
                    <a:pt x="-68" y="-111"/>
                  </a:moveTo>
                  <a:lnTo>
                    <a:pt x="572556" y="-111"/>
                  </a:lnTo>
                  <a:lnTo>
                    <a:pt x="572556" y="190761"/>
                  </a:lnTo>
                  <a:cubicBezTo>
                    <a:pt x="572556" y="286201"/>
                    <a:pt x="763427" y="47609"/>
                    <a:pt x="763427" y="286201"/>
                  </a:cubicBezTo>
                  <a:cubicBezTo>
                    <a:pt x="763427" y="524793"/>
                    <a:pt x="572556" y="286201"/>
                    <a:pt x="572556" y="381642"/>
                  </a:cubicBezTo>
                  <a:lnTo>
                    <a:pt x="572556" y="572513"/>
                  </a:lnTo>
                  <a:lnTo>
                    <a:pt x="381684" y="572513"/>
                  </a:lnTo>
                  <a:cubicBezTo>
                    <a:pt x="286244" y="572513"/>
                    <a:pt x="524836" y="763385"/>
                    <a:pt x="286244" y="763385"/>
                  </a:cubicBezTo>
                  <a:cubicBezTo>
                    <a:pt x="47652" y="763385"/>
                    <a:pt x="286244" y="572513"/>
                    <a:pt x="190803" y="572513"/>
                  </a:cubicBezTo>
                  <a:lnTo>
                    <a:pt x="-68" y="572513"/>
                  </a:lnTo>
                  <a:lnTo>
                    <a:pt x="-68" y="-11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41"/>
            <p:cNvSpPr/>
            <p:nvPr/>
          </p:nvSpPr>
          <p:spPr>
            <a:xfrm flipH="1" rot="-5400000">
              <a:off x="-137735" y="1152844"/>
              <a:ext cx="1305756" cy="1017270"/>
            </a:xfrm>
            <a:custGeom>
              <a:rect b="b" l="l" r="r" t="t"/>
              <a:pathLst>
                <a:path extrusionOk="0" h="571500" w="763600">
                  <a:moveTo>
                    <a:pt x="-56" y="-292"/>
                  </a:moveTo>
                  <a:lnTo>
                    <a:pt x="572644" y="-292"/>
                  </a:lnTo>
                  <a:lnTo>
                    <a:pt x="572644" y="190208"/>
                  </a:lnTo>
                  <a:cubicBezTo>
                    <a:pt x="572644" y="285458"/>
                    <a:pt x="763544" y="47333"/>
                    <a:pt x="763544" y="285458"/>
                  </a:cubicBezTo>
                  <a:cubicBezTo>
                    <a:pt x="763544" y="523583"/>
                    <a:pt x="572644" y="285458"/>
                    <a:pt x="572644" y="380708"/>
                  </a:cubicBezTo>
                  <a:lnTo>
                    <a:pt x="572644" y="571208"/>
                  </a:lnTo>
                  <a:lnTo>
                    <a:pt x="381744" y="571208"/>
                  </a:lnTo>
                  <a:cubicBezTo>
                    <a:pt x="286294" y="571208"/>
                    <a:pt x="524914" y="380708"/>
                    <a:pt x="286294" y="380708"/>
                  </a:cubicBezTo>
                  <a:cubicBezTo>
                    <a:pt x="47674" y="380708"/>
                    <a:pt x="286294" y="571208"/>
                    <a:pt x="190844" y="571208"/>
                  </a:cubicBezTo>
                  <a:lnTo>
                    <a:pt x="-56" y="571208"/>
                  </a:lnTo>
                  <a:lnTo>
                    <a:pt x="-56" y="380708"/>
                  </a:lnTo>
                  <a:cubicBezTo>
                    <a:pt x="-56" y="285458"/>
                    <a:pt x="190844" y="523583"/>
                    <a:pt x="190844" y="285458"/>
                  </a:cubicBezTo>
                  <a:cubicBezTo>
                    <a:pt x="190844" y="47333"/>
                    <a:pt x="-56" y="285458"/>
                    <a:pt x="-56" y="190208"/>
                  </a:cubicBezTo>
                  <a:lnTo>
                    <a:pt x="-56" y="-292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37" name="Google Shape;53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2275" y="1735775"/>
            <a:ext cx="3337201" cy="187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